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1D8"/>
          </a:solidFill>
        </a:fill>
      </a:tcStyle>
    </a:wholeTbl>
    <a:band2H>
      <a:tcTxStyle b="def" i="def"/>
      <a:tcStyle>
        <a:tcBdr/>
        <a:fill>
          <a:solidFill>
            <a:srgbClr val="E7E9EC"/>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D3CB"/>
          </a:solidFill>
        </a:fill>
      </a:tcStyle>
    </a:wholeTbl>
    <a:band2H>
      <a:tcTxStyle b="def" i="def"/>
      <a:tcStyle>
        <a:tcBdr/>
        <a:fill>
          <a:solidFill>
            <a:srgbClr val="E7EA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E1CC"/>
          </a:solidFill>
        </a:fill>
      </a:tcStyle>
    </a:wholeTbl>
    <a:band2H>
      <a:tcTxStyle b="def" i="def"/>
      <a:tcStyle>
        <a:tcBdr/>
        <a:fill>
          <a:solidFill>
            <a:srgbClr val="E8F0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1" name="Shape 91"/>
          <p:cNvSpPr/>
          <p:nvPr>
            <p:ph type="sldImg"/>
          </p:nvPr>
        </p:nvSpPr>
        <p:spPr>
          <a:xfrm>
            <a:off x="1143000" y="685800"/>
            <a:ext cx="4572000" cy="3429000"/>
          </a:xfrm>
          <a:prstGeom prst="rect">
            <a:avLst/>
          </a:prstGeom>
        </p:spPr>
        <p:txBody>
          <a:bodyPr/>
          <a:lstStyle/>
          <a:p>
            <a:pPr/>
          </a:p>
        </p:txBody>
      </p:sp>
      <p:sp>
        <p:nvSpPr>
          <p:cNvPr id="92" name="Shape 9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Aptos"/>
      </a:defRPr>
    </a:lvl1pPr>
    <a:lvl2pPr indent="228600" latinLnBrk="0">
      <a:defRPr sz="1200">
        <a:latin typeface="+mj-lt"/>
        <a:ea typeface="+mj-ea"/>
        <a:cs typeface="+mj-cs"/>
        <a:sym typeface="Aptos"/>
      </a:defRPr>
    </a:lvl2pPr>
    <a:lvl3pPr indent="457200" latinLnBrk="0">
      <a:defRPr sz="1200">
        <a:latin typeface="+mj-lt"/>
        <a:ea typeface="+mj-ea"/>
        <a:cs typeface="+mj-cs"/>
        <a:sym typeface="Aptos"/>
      </a:defRPr>
    </a:lvl3pPr>
    <a:lvl4pPr indent="685800" latinLnBrk="0">
      <a:defRPr sz="1200">
        <a:latin typeface="+mj-lt"/>
        <a:ea typeface="+mj-ea"/>
        <a:cs typeface="+mj-cs"/>
        <a:sym typeface="Aptos"/>
      </a:defRPr>
    </a:lvl4pPr>
    <a:lvl5pPr indent="914400" latinLnBrk="0">
      <a:defRPr sz="1200">
        <a:latin typeface="+mj-lt"/>
        <a:ea typeface="+mj-ea"/>
        <a:cs typeface="+mj-cs"/>
        <a:sym typeface="Aptos"/>
      </a:defRPr>
    </a:lvl5pPr>
    <a:lvl6pPr indent="1143000" latinLnBrk="0">
      <a:defRPr sz="1200">
        <a:latin typeface="+mj-lt"/>
        <a:ea typeface="+mj-ea"/>
        <a:cs typeface="+mj-cs"/>
        <a:sym typeface="Aptos"/>
      </a:defRPr>
    </a:lvl6pPr>
    <a:lvl7pPr indent="1371600" latinLnBrk="0">
      <a:defRPr sz="1200">
        <a:latin typeface="+mj-lt"/>
        <a:ea typeface="+mj-ea"/>
        <a:cs typeface="+mj-cs"/>
        <a:sym typeface="Aptos"/>
      </a:defRPr>
    </a:lvl7pPr>
    <a:lvl8pPr indent="1600200" latinLnBrk="0">
      <a:defRPr sz="1200">
        <a:latin typeface="+mj-lt"/>
        <a:ea typeface="+mj-ea"/>
        <a:cs typeface="+mj-cs"/>
        <a:sym typeface="Aptos"/>
      </a:defRPr>
    </a:lvl8pPr>
    <a:lvl9pPr indent="1828800" latinLnBrk="0">
      <a:defRPr sz="1200">
        <a:latin typeface="+mj-lt"/>
        <a:ea typeface="+mj-ea"/>
        <a:cs typeface="+mj-cs"/>
        <a:sym typeface="Aptos"/>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Slide">
    <p:spTree>
      <p:nvGrpSpPr>
        <p:cNvPr id="1" name=""/>
        <p:cNvGrpSpPr/>
        <p:nvPr/>
      </p:nvGrpSpPr>
      <p:grpSpPr>
        <a:xfrm>
          <a:off x="0" y="0"/>
          <a:ext cx="0" cy="0"/>
          <a:chOff x="0" y="0"/>
          <a:chExt cx="0" cy="0"/>
        </a:xfrm>
      </p:grpSpPr>
      <p:sp>
        <p:nvSpPr>
          <p:cNvPr id="11" name="Texto del título"/>
          <p:cNvSpPr txBox="1"/>
          <p:nvPr>
            <p:ph type="title"/>
          </p:nvPr>
        </p:nvSpPr>
        <p:spPr>
          <a:xfrm>
            <a:off x="1524000" y="1122362"/>
            <a:ext cx="9144000" cy="2387601"/>
          </a:xfrm>
          <a:prstGeom prst="rect">
            <a:avLst/>
          </a:prstGeom>
        </p:spPr>
        <p:txBody>
          <a:bodyPr anchor="b"/>
          <a:lstStyle>
            <a:lvl1pPr algn="ctr">
              <a:defRPr sz="6000"/>
            </a:lvl1pPr>
          </a:lstStyle>
          <a:p>
            <a:pPr/>
            <a:r>
              <a:t>Texto del título</a:t>
            </a:r>
          </a:p>
        </p:txBody>
      </p:sp>
      <p:sp>
        <p:nvSpPr>
          <p:cNvPr id="12" name="Nivel de texto 1…"/>
          <p:cNvSpPr txBox="1"/>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pPr/>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 name="Texto del título"/>
          <p:cNvSpPr txBox="1"/>
          <p:nvPr>
            <p:ph type="title"/>
          </p:nvPr>
        </p:nvSpPr>
        <p:spPr>
          <a:prstGeom prst="rect">
            <a:avLst/>
          </a:prstGeom>
        </p:spPr>
        <p:txBody>
          <a:bodyPr/>
          <a:lstStyle/>
          <a:p>
            <a:pPr/>
            <a:r>
              <a:t>Texto del título</a:t>
            </a:r>
          </a:p>
        </p:txBody>
      </p:sp>
      <p:sp>
        <p:nvSpPr>
          <p:cNvPr id="21" name="Nivel de texto 1…"/>
          <p:cNvSpPr txBox="1"/>
          <p:nvPr>
            <p:ph type="body" idx="1"/>
          </p:nvPr>
        </p:nvSpPr>
        <p:spPr>
          <a:prstGeom prst="rect">
            <a:avLst/>
          </a:prstGeom>
        </p:spPr>
        <p:txBody>
          <a:bodyPr/>
          <a:lstStyle/>
          <a:p>
            <a:pPr/>
            <a:r>
              <a:t>Nivel de texto 1</a:t>
            </a:r>
          </a:p>
          <a:p>
            <a:pPr lvl="1"/>
            <a:r>
              <a:t>Nivel de texto 2</a:t>
            </a:r>
          </a:p>
          <a:p>
            <a:pPr lvl="2"/>
            <a:r>
              <a:t>Nivel de texto 3</a:t>
            </a:r>
          </a:p>
          <a:p>
            <a:pPr lvl="3"/>
            <a:r>
              <a:t>Nivel de texto 4</a:t>
            </a:r>
          </a:p>
          <a:p>
            <a:pPr lvl="4"/>
            <a:r>
              <a:t>Nivel de texto 5</a:t>
            </a:r>
          </a:p>
        </p:txBody>
      </p:sp>
      <p:sp>
        <p:nvSpPr>
          <p:cNvPr id="22"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29" name="Texto del título"/>
          <p:cNvSpPr txBox="1"/>
          <p:nvPr>
            <p:ph type="title"/>
          </p:nvPr>
        </p:nvSpPr>
        <p:spPr>
          <a:xfrm>
            <a:off x="831850" y="1709738"/>
            <a:ext cx="10515600" cy="2852737"/>
          </a:xfrm>
          <a:prstGeom prst="rect">
            <a:avLst/>
          </a:prstGeom>
        </p:spPr>
        <p:txBody>
          <a:bodyPr anchor="b"/>
          <a:lstStyle>
            <a:lvl1pPr>
              <a:defRPr sz="6000"/>
            </a:lvl1pPr>
          </a:lstStyle>
          <a:p>
            <a:pPr/>
            <a:r>
              <a:t>Texto del título</a:t>
            </a:r>
          </a:p>
        </p:txBody>
      </p:sp>
      <p:sp>
        <p:nvSpPr>
          <p:cNvPr id="30" name="Nivel de texto 1…"/>
          <p:cNvSpPr txBox="1"/>
          <p:nvPr>
            <p:ph type="body" sz="quarter" idx="1"/>
          </p:nvPr>
        </p:nvSpPr>
        <p:spPr>
          <a:xfrm>
            <a:off x="831850" y="4589462"/>
            <a:ext cx="10515600" cy="1500188"/>
          </a:xfrm>
          <a:prstGeom prst="rect">
            <a:avLst/>
          </a:prstGeom>
        </p:spPr>
        <p:txBody>
          <a:bodyPr/>
          <a:lstStyle>
            <a:lvl1pPr marL="0" indent="0">
              <a:buSzTx/>
              <a:buFontTx/>
              <a:buNone/>
              <a:defRPr sz="2400">
                <a:solidFill>
                  <a:srgbClr val="757575"/>
                </a:solidFill>
              </a:defRPr>
            </a:lvl1pPr>
            <a:lvl2pPr marL="0" indent="457200">
              <a:buSzTx/>
              <a:buFontTx/>
              <a:buNone/>
              <a:defRPr sz="2400">
                <a:solidFill>
                  <a:srgbClr val="757575"/>
                </a:solidFill>
              </a:defRPr>
            </a:lvl2pPr>
            <a:lvl3pPr marL="0" indent="914400">
              <a:buSzTx/>
              <a:buFontTx/>
              <a:buNone/>
              <a:defRPr sz="2400">
                <a:solidFill>
                  <a:srgbClr val="757575"/>
                </a:solidFill>
              </a:defRPr>
            </a:lvl3pPr>
            <a:lvl4pPr marL="0" indent="1371600">
              <a:buSzTx/>
              <a:buFontTx/>
              <a:buNone/>
              <a:defRPr sz="2400">
                <a:solidFill>
                  <a:srgbClr val="757575"/>
                </a:solidFill>
              </a:defRPr>
            </a:lvl4pPr>
            <a:lvl5pPr marL="0" indent="1828800">
              <a:buSzTx/>
              <a:buFontTx/>
              <a:buNone/>
              <a:defRPr sz="2400">
                <a:solidFill>
                  <a:srgbClr val="757575"/>
                </a:solidFill>
              </a:defRPr>
            </a:lvl5pPr>
          </a:lstStyle>
          <a:p>
            <a:pPr/>
            <a:r>
              <a:t>Nivel de texto 1</a:t>
            </a:r>
          </a:p>
          <a:p>
            <a:pPr lvl="1"/>
            <a:r>
              <a:t>Nivel de texto 2</a:t>
            </a:r>
          </a:p>
          <a:p>
            <a:pPr lvl="2"/>
            <a:r>
              <a:t>Nivel de texto 3</a:t>
            </a:r>
          </a:p>
          <a:p>
            <a:pPr lvl="3"/>
            <a:r>
              <a:t>Nivel de texto 4</a:t>
            </a:r>
          </a:p>
          <a:p>
            <a:pPr lvl="4"/>
            <a:r>
              <a:t>Nivel de texto 5</a:t>
            </a:r>
          </a:p>
        </p:txBody>
      </p:sp>
      <p:sp>
        <p:nvSpPr>
          <p:cNvPr id="31"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8" name="Texto del título"/>
          <p:cNvSpPr txBox="1"/>
          <p:nvPr>
            <p:ph type="title"/>
          </p:nvPr>
        </p:nvSpPr>
        <p:spPr>
          <a:prstGeom prst="rect">
            <a:avLst/>
          </a:prstGeom>
        </p:spPr>
        <p:txBody>
          <a:bodyPr/>
          <a:lstStyle/>
          <a:p>
            <a:pPr/>
            <a:r>
              <a:t>Texto del título</a:t>
            </a:r>
          </a:p>
        </p:txBody>
      </p:sp>
      <p:sp>
        <p:nvSpPr>
          <p:cNvPr id="39" name="Nivel de texto 1…"/>
          <p:cNvSpPr txBox="1"/>
          <p:nvPr>
            <p:ph type="body" sz="half" idx="1"/>
          </p:nvPr>
        </p:nvSpPr>
        <p:spPr>
          <a:xfrm>
            <a:off x="838200" y="1825625"/>
            <a:ext cx="5181600" cy="4351338"/>
          </a:xfrm>
          <a:prstGeom prst="rect">
            <a:avLst/>
          </a:prstGeom>
        </p:spPr>
        <p:txBody>
          <a:bodyPr/>
          <a:lstStyle/>
          <a:p>
            <a:pPr/>
            <a:r>
              <a:t>Nivel de texto 1</a:t>
            </a:r>
          </a:p>
          <a:p>
            <a:pPr lvl="1"/>
            <a:r>
              <a:t>Nivel de texto 2</a:t>
            </a:r>
          </a:p>
          <a:p>
            <a:pPr lvl="2"/>
            <a:r>
              <a:t>Nivel de texto 3</a:t>
            </a:r>
          </a:p>
          <a:p>
            <a:pPr lvl="3"/>
            <a:r>
              <a:t>Nivel de texto 4</a:t>
            </a:r>
          </a:p>
          <a:p>
            <a:pPr lvl="4"/>
            <a:r>
              <a:t>Nivel de texto 5</a:t>
            </a:r>
          </a:p>
        </p:txBody>
      </p:sp>
      <p:sp>
        <p:nvSpPr>
          <p:cNvPr id="40"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7" name="Texto del título"/>
          <p:cNvSpPr txBox="1"/>
          <p:nvPr>
            <p:ph type="title"/>
          </p:nvPr>
        </p:nvSpPr>
        <p:spPr>
          <a:xfrm>
            <a:off x="839787" y="365125"/>
            <a:ext cx="10515601" cy="1325563"/>
          </a:xfrm>
          <a:prstGeom prst="rect">
            <a:avLst/>
          </a:prstGeom>
        </p:spPr>
        <p:txBody>
          <a:bodyPr/>
          <a:lstStyle/>
          <a:p>
            <a:pPr/>
            <a:r>
              <a:t>Texto del título</a:t>
            </a:r>
          </a:p>
        </p:txBody>
      </p:sp>
      <p:sp>
        <p:nvSpPr>
          <p:cNvPr id="48" name="Nivel de texto 1…"/>
          <p:cNvSpPr txBox="1"/>
          <p:nvPr>
            <p:ph type="body" sz="quarter" idx="1"/>
          </p:nvPr>
        </p:nvSpPr>
        <p:spPr>
          <a:xfrm>
            <a:off x="839787" y="1681163"/>
            <a:ext cx="5157789" cy="823913"/>
          </a:xfrm>
          <a:prstGeom prst="rect">
            <a:avLst/>
          </a:prstGeom>
        </p:spPr>
        <p:txBody>
          <a:bodyPr anchor="b"/>
          <a:lstStyle>
            <a:lvl1pPr marL="0" indent="0">
              <a:buSzTx/>
              <a:buFontTx/>
              <a:buNone/>
              <a:defRPr b="1" sz="2400"/>
            </a:lvl1pPr>
            <a:lvl2pPr marL="0" indent="457200">
              <a:buSzTx/>
              <a:buFontTx/>
              <a:buNone/>
              <a:defRPr b="1" sz="2400"/>
            </a:lvl2pPr>
            <a:lvl3pPr marL="0" indent="914400">
              <a:buSzTx/>
              <a:buFontTx/>
              <a:buNone/>
              <a:defRPr b="1" sz="2400"/>
            </a:lvl3pPr>
            <a:lvl4pPr marL="0" indent="1371600">
              <a:buSzTx/>
              <a:buFontTx/>
              <a:buNone/>
              <a:defRPr b="1" sz="2400"/>
            </a:lvl4pPr>
            <a:lvl5pPr marL="0" indent="1828800">
              <a:buSzTx/>
              <a:buFontTx/>
              <a:buNone/>
              <a:defRPr b="1" sz="2400"/>
            </a:lvl5pPr>
          </a:lstStyle>
          <a:p>
            <a:pPr/>
            <a:r>
              <a:t>Nivel de texto 1</a:t>
            </a:r>
          </a:p>
          <a:p>
            <a:pPr lvl="1"/>
            <a:r>
              <a:t>Nivel de texto 2</a:t>
            </a:r>
          </a:p>
          <a:p>
            <a:pPr lvl="2"/>
            <a:r>
              <a:t>Nivel de texto 3</a:t>
            </a:r>
          </a:p>
          <a:p>
            <a:pPr lvl="3"/>
            <a:r>
              <a:t>Nivel de texto 4</a:t>
            </a:r>
          </a:p>
          <a:p>
            <a:pPr lvl="4"/>
            <a:r>
              <a:t>Nivel de texto 5</a:t>
            </a:r>
          </a:p>
        </p:txBody>
      </p:sp>
      <p:sp>
        <p:nvSpPr>
          <p:cNvPr id="49" name="Text Placeholder 4"/>
          <p:cNvSpPr/>
          <p:nvPr>
            <p:ph type="body" sz="quarter" idx="21"/>
          </p:nvPr>
        </p:nvSpPr>
        <p:spPr>
          <a:xfrm>
            <a:off x="6172200" y="1681163"/>
            <a:ext cx="5183188" cy="823913"/>
          </a:xfrm>
          <a:prstGeom prst="rect">
            <a:avLst/>
          </a:prstGeom>
        </p:spPr>
        <p:txBody>
          <a:bodyPr anchor="b"/>
          <a:lstStyle/>
          <a:p>
            <a:pPr marL="0" indent="0">
              <a:buSzTx/>
              <a:buFontTx/>
              <a:buNone/>
              <a:defRPr b="1" sz="2400"/>
            </a:pPr>
          </a:p>
        </p:txBody>
      </p:sp>
      <p:sp>
        <p:nvSpPr>
          <p:cNvPr id="50"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7" name="Texto del título"/>
          <p:cNvSpPr txBox="1"/>
          <p:nvPr>
            <p:ph type="title"/>
          </p:nvPr>
        </p:nvSpPr>
        <p:spPr>
          <a:prstGeom prst="rect">
            <a:avLst/>
          </a:prstGeom>
        </p:spPr>
        <p:txBody>
          <a:bodyPr/>
          <a:lstStyle/>
          <a:p>
            <a:pPr/>
            <a:r>
              <a:t>Texto del título</a:t>
            </a:r>
          </a:p>
        </p:txBody>
      </p:sp>
      <p:sp>
        <p:nvSpPr>
          <p:cNvPr id="58"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5"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2" name="Texto del título"/>
          <p:cNvSpPr txBox="1"/>
          <p:nvPr>
            <p:ph type="title"/>
          </p:nvPr>
        </p:nvSpPr>
        <p:spPr>
          <a:xfrm>
            <a:off x="839787" y="457200"/>
            <a:ext cx="3932239" cy="1600200"/>
          </a:xfrm>
          <a:prstGeom prst="rect">
            <a:avLst/>
          </a:prstGeom>
        </p:spPr>
        <p:txBody>
          <a:bodyPr anchor="b"/>
          <a:lstStyle>
            <a:lvl1pPr>
              <a:defRPr sz="3200"/>
            </a:lvl1pPr>
          </a:lstStyle>
          <a:p>
            <a:pPr/>
            <a:r>
              <a:t>Texto del título</a:t>
            </a:r>
          </a:p>
        </p:txBody>
      </p:sp>
      <p:sp>
        <p:nvSpPr>
          <p:cNvPr id="73" name="Nivel de texto 1…"/>
          <p:cNvSpPr txBox="1"/>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Nivel de texto 1</a:t>
            </a:r>
          </a:p>
          <a:p>
            <a:pPr lvl="1"/>
            <a:r>
              <a:t>Nivel de texto 2</a:t>
            </a:r>
          </a:p>
          <a:p>
            <a:pPr lvl="2"/>
            <a:r>
              <a:t>Nivel de texto 3</a:t>
            </a:r>
          </a:p>
          <a:p>
            <a:pPr lvl="3"/>
            <a:r>
              <a:t>Nivel de texto 4</a:t>
            </a:r>
          </a:p>
          <a:p>
            <a:pPr lvl="4"/>
            <a:r>
              <a:t>Nivel de texto 5</a:t>
            </a:r>
          </a:p>
        </p:txBody>
      </p:sp>
      <p:sp>
        <p:nvSpPr>
          <p:cNvPr id="74" name="Text Placeholder 3"/>
          <p:cNvSpPr/>
          <p:nvPr>
            <p:ph type="body" sz="quarter" idx="21"/>
          </p:nvPr>
        </p:nvSpPr>
        <p:spPr>
          <a:xfrm>
            <a:off x="839787" y="2057400"/>
            <a:ext cx="3932238" cy="3811588"/>
          </a:xfrm>
          <a:prstGeom prst="rect">
            <a:avLst/>
          </a:prstGeom>
        </p:spPr>
        <p:txBody>
          <a:bodyPr/>
          <a:lstStyle/>
          <a:p>
            <a:pPr marL="0" indent="0">
              <a:buSzTx/>
              <a:buFontTx/>
              <a:buNone/>
              <a:defRPr sz="1600"/>
            </a:pPr>
          </a:p>
        </p:txBody>
      </p:sp>
      <p:sp>
        <p:nvSpPr>
          <p:cNvPr id="75"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2" name="Texto del título"/>
          <p:cNvSpPr txBox="1"/>
          <p:nvPr>
            <p:ph type="title"/>
          </p:nvPr>
        </p:nvSpPr>
        <p:spPr>
          <a:xfrm>
            <a:off x="839787" y="457200"/>
            <a:ext cx="3932239" cy="1600200"/>
          </a:xfrm>
          <a:prstGeom prst="rect">
            <a:avLst/>
          </a:prstGeom>
        </p:spPr>
        <p:txBody>
          <a:bodyPr anchor="b"/>
          <a:lstStyle>
            <a:lvl1pPr>
              <a:defRPr sz="3200"/>
            </a:lvl1pPr>
          </a:lstStyle>
          <a:p>
            <a:pPr/>
            <a:r>
              <a:t>Texto del título</a:t>
            </a:r>
          </a:p>
        </p:txBody>
      </p:sp>
      <p:sp>
        <p:nvSpPr>
          <p:cNvPr id="83" name="Picture Placeholder 2"/>
          <p:cNvSpPr/>
          <p:nvPr>
            <p:ph type="pic" sz="half" idx="21"/>
          </p:nvPr>
        </p:nvSpPr>
        <p:spPr>
          <a:xfrm>
            <a:off x="5183187" y="987425"/>
            <a:ext cx="6172201" cy="4873625"/>
          </a:xfrm>
          <a:prstGeom prst="rect">
            <a:avLst/>
          </a:prstGeom>
        </p:spPr>
        <p:txBody>
          <a:bodyPr lIns="91439" rIns="91439">
            <a:noAutofit/>
          </a:bodyPr>
          <a:lstStyle/>
          <a:p>
            <a:pPr/>
          </a:p>
        </p:txBody>
      </p:sp>
      <p:sp>
        <p:nvSpPr>
          <p:cNvPr id="84" name="Nivel de texto 1…"/>
          <p:cNvSpPr txBox="1"/>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Nivel de texto 1</a:t>
            </a:r>
          </a:p>
          <a:p>
            <a:pPr lvl="1"/>
            <a:r>
              <a:t>Nivel de texto 2</a:t>
            </a:r>
          </a:p>
          <a:p>
            <a:pPr lvl="2"/>
            <a:r>
              <a:t>Nivel de texto 3</a:t>
            </a:r>
          </a:p>
          <a:p>
            <a:pPr lvl="3"/>
            <a:r>
              <a:t>Nivel de texto 4</a:t>
            </a:r>
          </a:p>
          <a:p>
            <a:pPr lvl="4"/>
            <a:r>
              <a:t>Nivel de texto 5</a:t>
            </a:r>
          </a:p>
        </p:txBody>
      </p:sp>
      <p:sp>
        <p:nvSpPr>
          <p:cNvPr id="85"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exto del título"/>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Texto del título</a:t>
            </a:r>
          </a:p>
        </p:txBody>
      </p:sp>
      <p:sp>
        <p:nvSpPr>
          <p:cNvPr id="3" name="Nivel de texto 1…"/>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Nivel de texto 1</a:t>
            </a:r>
          </a:p>
          <a:p>
            <a:pPr lvl="1"/>
            <a:r>
              <a:t>Nivel de texto 2</a:t>
            </a:r>
          </a:p>
          <a:p>
            <a:pPr lvl="2"/>
            <a:r>
              <a:t>Nivel de texto 3</a:t>
            </a:r>
          </a:p>
          <a:p>
            <a:pPr lvl="3"/>
            <a:r>
              <a:t>Nivel de texto 4</a:t>
            </a:r>
          </a:p>
          <a:p>
            <a:pPr lvl="4"/>
            <a:r>
              <a:t>Nivel de texto 5</a:t>
            </a:r>
          </a:p>
        </p:txBody>
      </p:sp>
      <p:sp>
        <p:nvSpPr>
          <p:cNvPr id="4" name="Número de diapositiva"/>
          <p:cNvSpPr txBox="1"/>
          <p:nvPr>
            <p:ph type="sldNum" sz="quarter" idx="2"/>
          </p:nvPr>
        </p:nvSpPr>
        <p:spPr>
          <a:xfrm>
            <a:off x="11080144" y="6404292"/>
            <a:ext cx="273657" cy="269241"/>
          </a:xfrm>
          <a:prstGeom prst="rect">
            <a:avLst/>
          </a:prstGeom>
          <a:ln w="12700">
            <a:miter lim="400000"/>
          </a:ln>
        </p:spPr>
        <p:txBody>
          <a:bodyPr wrap="none" lIns="45719" rIns="45719" anchor="ctr">
            <a:spAutoFit/>
          </a:bodyPr>
          <a:lstStyle>
            <a:lvl1pPr algn="r">
              <a:defRPr sz="1200">
                <a:solidFill>
                  <a:srgbClr val="757575"/>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Aptos Display"/>
          <a:ea typeface="Aptos Display"/>
          <a:cs typeface="Aptos Display"/>
          <a:sym typeface="Aptos Display"/>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2pPr>
      <a:lvl3pPr marL="1234439" marR="0" indent="-320039"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Aptos"/>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pto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 Id="rId3" Type="http://schemas.openxmlformats.org/officeDocument/2006/relationships/image" Target="../media/image18.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4" name="TextBox 3"/>
          <p:cNvSpPr txBox="1"/>
          <p:nvPr/>
        </p:nvSpPr>
        <p:spPr>
          <a:xfrm>
            <a:off x="806866" y="2148808"/>
            <a:ext cx="4653555" cy="27000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nSpc>
                <a:spcPct val="80000"/>
              </a:lnSpc>
              <a:defRPr b="1" sz="6600">
                <a:solidFill>
                  <a:srgbClr val="4F8960"/>
                </a:solidFill>
                <a:latin typeface="+mn-lt"/>
                <a:ea typeface="+mn-ea"/>
                <a:cs typeface="+mn-cs"/>
                <a:sym typeface="Helvetica"/>
              </a:defRPr>
            </a:pPr>
            <a:r>
              <a:t>AMA</a:t>
            </a:r>
          </a:p>
          <a:p>
            <a:pPr>
              <a:lnSpc>
                <a:spcPct val="80000"/>
              </a:lnSpc>
              <a:defRPr b="1" sz="6600">
                <a:solidFill>
                  <a:srgbClr val="4F8960"/>
                </a:solidFill>
                <a:latin typeface="+mn-lt"/>
                <a:ea typeface="+mn-ea"/>
                <a:cs typeface="+mn-cs"/>
                <a:sym typeface="Helvetica"/>
              </a:defRPr>
            </a:pPr>
            <a:r>
              <a:t>A TUS</a:t>
            </a:r>
          </a:p>
          <a:p>
            <a:pPr>
              <a:lnSpc>
                <a:spcPct val="80000"/>
              </a:lnSpc>
              <a:defRPr b="1" sz="6600">
                <a:solidFill>
                  <a:srgbClr val="4F8960"/>
                </a:solidFill>
                <a:latin typeface="+mn-lt"/>
                <a:ea typeface="+mn-ea"/>
                <a:cs typeface="+mn-cs"/>
                <a:sym typeface="Helvetica"/>
              </a:defRPr>
            </a:pPr>
            <a:r>
              <a:t>VECINOS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4" name="Rectangle 1"/>
          <p:cNvSpPr/>
          <p:nvPr/>
        </p:nvSpPr>
        <p:spPr>
          <a:xfrm>
            <a:off x="0" y="-1"/>
            <a:ext cx="12192000" cy="1643448"/>
          </a:xfrm>
          <a:prstGeom prst="rect">
            <a:avLst/>
          </a:prstGeom>
          <a:solidFill>
            <a:srgbClr val="DE2726"/>
          </a:solidFill>
          <a:ln w="12700">
            <a:miter lim="400000"/>
          </a:ln>
        </p:spPr>
        <p:txBody>
          <a:bodyPr lIns="45719" rIns="45719" anchor="ctr"/>
          <a:lstStyle/>
          <a:p>
            <a:pPr algn="ctr">
              <a:defRPr>
                <a:solidFill>
                  <a:srgbClr val="DE2726"/>
                </a:solidFill>
              </a:defRPr>
            </a:pPr>
          </a:p>
        </p:txBody>
      </p:sp>
      <p:sp>
        <p:nvSpPr>
          <p:cNvPr id="165" name="TextBox 2"/>
          <p:cNvSpPr txBox="1"/>
          <p:nvPr/>
        </p:nvSpPr>
        <p:spPr>
          <a:xfrm>
            <a:off x="836551" y="379627"/>
            <a:ext cx="10102885" cy="1158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¿Cómo puedo</a:t>
            </a:r>
          </a:p>
          <a:p>
            <a:pPr>
              <a:defRPr b="1" spc="388" sz="4000">
                <a:solidFill>
                  <a:srgbClr val="E8CCBE"/>
                </a:solidFill>
                <a:latin typeface="+mn-lt"/>
                <a:ea typeface="+mn-ea"/>
                <a:cs typeface="+mn-cs"/>
                <a:sym typeface="Helvetica"/>
              </a:defRPr>
            </a:pPr>
            <a:r>
              <a:t>PARTICIPAR?</a:t>
            </a:r>
          </a:p>
        </p:txBody>
      </p:sp>
      <p:sp>
        <p:nvSpPr>
          <p:cNvPr id="166" name="TextBox 10"/>
          <p:cNvSpPr txBox="1"/>
          <p:nvPr/>
        </p:nvSpPr>
        <p:spPr>
          <a:xfrm>
            <a:off x="836552" y="2027214"/>
            <a:ext cx="9887328" cy="3749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59C9E7"/>
                </a:solidFill>
                <a:latin typeface="+mn-lt"/>
                <a:ea typeface="+mn-ea"/>
                <a:cs typeface="+mn-cs"/>
                <a:sym typeface="Helvetica"/>
              </a:defRPr>
            </a:pPr>
            <a:r>
              <a:t>Utiliza el kit</a:t>
            </a:r>
          </a:p>
          <a:p>
            <a:pPr>
              <a:defRPr sz="2000">
                <a:latin typeface="+mn-lt"/>
                <a:ea typeface="+mn-ea"/>
                <a:cs typeface="+mn-cs"/>
                <a:sym typeface="Helvetica"/>
              </a:defRPr>
            </a:pPr>
            <a:r>
              <a:t>¡Obtén tu kit gratuito hoy y comienza tu camino!</a:t>
            </a:r>
          </a:p>
          <a:p>
            <a:pPr>
              <a:defRPr sz="2000">
                <a:latin typeface="+mn-lt"/>
                <a:ea typeface="+mn-ea"/>
                <a:cs typeface="+mn-cs"/>
                <a:sym typeface="Helvetica"/>
              </a:defRPr>
            </a:pPr>
          </a:p>
          <a:p>
            <a:pPr>
              <a:defRPr b="1" sz="2000">
                <a:solidFill>
                  <a:srgbClr val="59C9E7"/>
                </a:solidFill>
                <a:latin typeface="+mn-lt"/>
                <a:ea typeface="+mn-ea"/>
                <a:cs typeface="+mn-cs"/>
                <a:sym typeface="Helvetica"/>
              </a:defRPr>
            </a:pPr>
            <a:r>
              <a:t>Únete a la comunidad</a:t>
            </a:r>
          </a:p>
          <a:p>
            <a:pPr>
              <a:defRPr sz="2000">
                <a:latin typeface="+mn-lt"/>
                <a:ea typeface="+mn-ea"/>
                <a:cs typeface="+mn-cs"/>
                <a:sym typeface="Helvetica"/>
              </a:defRPr>
            </a:pPr>
            <a:r>
              <a:t>Creyentes de todo el mundo forman parte de la comunidad </a:t>
            </a:r>
            <a:r>
              <a:rPr b="1"/>
              <a:t>Ama a tus vecinos</a:t>
            </a:r>
            <a:r>
              <a:t>. ¡Mantente conectado para recibir ideas de expertos en ministerio, peticiones urgentes de oración y testimonios de diferentes lugares del mundo!</a:t>
            </a:r>
          </a:p>
          <a:p>
            <a:pPr>
              <a:defRPr sz="2000">
                <a:latin typeface="+mn-lt"/>
                <a:ea typeface="+mn-ea"/>
                <a:cs typeface="+mn-cs"/>
                <a:sym typeface="Helvetica"/>
              </a:defRPr>
            </a:pPr>
          </a:p>
          <a:p>
            <a:pPr>
              <a:defRPr b="1" sz="2000">
                <a:solidFill>
                  <a:srgbClr val="59C9E7"/>
                </a:solidFill>
                <a:latin typeface="+mn-lt"/>
                <a:ea typeface="+mn-ea"/>
                <a:cs typeface="+mn-cs"/>
                <a:sym typeface="Helvetica"/>
              </a:defRPr>
            </a:pPr>
            <a:r>
              <a:t>Siembra lo que has recibido</a:t>
            </a:r>
          </a:p>
          <a:p>
            <a:pPr>
              <a:defRPr sz="2000">
                <a:latin typeface="+mn-lt"/>
                <a:ea typeface="+mn-ea"/>
                <a:cs typeface="+mn-cs"/>
                <a:sym typeface="Helvetica"/>
              </a:defRPr>
            </a:pPr>
            <a:r>
              <a:t>No solo puedes impactar a tu comunidad, sino que tu influencia puede extenderse hasta los confines de la tierra cuando proporcionas kits de </a:t>
            </a:r>
            <a:r>
              <a:rPr b="1"/>
              <a:t>Ama a tus vecinos</a:t>
            </a:r>
            <a:r>
              <a:t> a otras iglesias y creyentes que lo necesitan.</a:t>
            </a:r>
          </a:p>
        </p:txBody>
      </p:sp>
      <p:pic>
        <p:nvPicPr>
          <p:cNvPr id="167" name="Picture 4" descr="Picture 4"/>
          <p:cNvPicPr>
            <a:picLocks noChangeAspect="1"/>
          </p:cNvPicPr>
          <p:nvPr/>
        </p:nvPicPr>
        <p:blipFill>
          <a:blip r:embed="rId2">
            <a:extLst/>
          </a:blip>
          <a:stretch>
            <a:fillRect/>
          </a:stretch>
        </p:blipFill>
        <p:spPr>
          <a:xfrm>
            <a:off x="139700" y="6160022"/>
            <a:ext cx="11912600" cy="382702"/>
          </a:xfrm>
          <a:prstGeom prst="rect">
            <a:avLst/>
          </a:prstGeom>
          <a:ln w="12700">
            <a:miter lim="400000"/>
          </a:ln>
        </p:spPr>
      </p:pic>
      <p:pic>
        <p:nvPicPr>
          <p:cNvPr id="168" name="kit-atv.png" descr="kit-atv.png"/>
          <p:cNvPicPr>
            <a:picLocks noChangeAspect="1"/>
          </p:cNvPicPr>
          <p:nvPr/>
        </p:nvPicPr>
        <p:blipFill>
          <a:blip r:embed="rId3">
            <a:extLst/>
          </a:blip>
          <a:stretch>
            <a:fillRect/>
          </a:stretch>
        </p:blipFill>
        <p:spPr>
          <a:xfrm>
            <a:off x="7629568" y="285745"/>
            <a:ext cx="3994295" cy="2861187"/>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B6E0DA"/>
        </a:solidFill>
      </p:bgPr>
    </p:bg>
    <p:spTree>
      <p:nvGrpSpPr>
        <p:cNvPr id="1" name=""/>
        <p:cNvGrpSpPr/>
        <p:nvPr/>
      </p:nvGrpSpPr>
      <p:grpSpPr>
        <a:xfrm>
          <a:off x="0" y="0"/>
          <a:ext cx="0" cy="0"/>
          <a:chOff x="0" y="0"/>
          <a:chExt cx="0" cy="0"/>
        </a:xfrm>
      </p:grpSpPr>
      <p:pic>
        <p:nvPicPr>
          <p:cNvPr id="170" name="Picture 2" descr="Picture 2"/>
          <p:cNvPicPr>
            <a:picLocks noChangeAspect="1"/>
          </p:cNvPicPr>
          <p:nvPr/>
        </p:nvPicPr>
        <p:blipFill>
          <a:blip r:embed="rId2">
            <a:extLst/>
          </a:blip>
          <a:stretch>
            <a:fillRect/>
          </a:stretch>
        </p:blipFill>
        <p:spPr>
          <a:xfrm>
            <a:off x="5042768" y="1946275"/>
            <a:ext cx="2106464" cy="1746250"/>
          </a:xfrm>
          <a:prstGeom prst="rect">
            <a:avLst/>
          </a:prstGeom>
          <a:ln w="12700">
            <a:miter lim="400000"/>
          </a:ln>
        </p:spPr>
      </p:pic>
      <p:sp>
        <p:nvSpPr>
          <p:cNvPr id="171" name="TextBox 3"/>
          <p:cNvSpPr txBox="1"/>
          <p:nvPr/>
        </p:nvSpPr>
        <p:spPr>
          <a:xfrm>
            <a:off x="2503169" y="3975100"/>
            <a:ext cx="7185660" cy="10693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400">
                <a:latin typeface="+mn-lt"/>
                <a:ea typeface="+mn-ea"/>
                <a:cs typeface="+mn-cs"/>
                <a:sym typeface="Helvetica"/>
              </a:defRPr>
            </a:pPr>
            <a:r>
              <a:t>Para más información, visita</a:t>
            </a:r>
          </a:p>
          <a:p>
            <a:pPr algn="ctr">
              <a:defRPr b="1" sz="4000">
                <a:solidFill>
                  <a:srgbClr val="DE2726"/>
                </a:solidFill>
                <a:latin typeface="+mn-lt"/>
                <a:ea typeface="+mn-ea"/>
                <a:cs typeface="+mn-cs"/>
                <a:sym typeface="Helvetica"/>
              </a:defRPr>
            </a:pPr>
            <a:r>
              <a:t>amaatusvecinos.org</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 name="Rectangle 1"/>
          <p:cNvSpPr/>
          <p:nvPr/>
        </p:nvSpPr>
        <p:spPr>
          <a:xfrm>
            <a:off x="0" y="-1"/>
            <a:ext cx="12192000" cy="1643448"/>
          </a:xfrm>
          <a:prstGeom prst="rect">
            <a:avLst/>
          </a:prstGeom>
          <a:solidFill>
            <a:srgbClr val="77C7E3"/>
          </a:solidFill>
          <a:ln w="12700">
            <a:miter lim="400000"/>
          </a:ln>
        </p:spPr>
        <p:txBody>
          <a:bodyPr lIns="45719" rIns="45719" anchor="ctr"/>
          <a:lstStyle/>
          <a:p>
            <a:pPr algn="ctr">
              <a:defRPr>
                <a:solidFill>
                  <a:srgbClr val="FFFFFF"/>
                </a:solidFill>
              </a:defRPr>
            </a:pPr>
          </a:p>
        </p:txBody>
      </p:sp>
      <p:sp>
        <p:nvSpPr>
          <p:cNvPr id="97" name="TextBox 2"/>
          <p:cNvSpPr txBox="1"/>
          <p:nvPr/>
        </p:nvSpPr>
        <p:spPr>
          <a:xfrm>
            <a:off x="1044557" y="392327"/>
            <a:ext cx="10102885" cy="1158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b="1" sz="3000">
                <a:solidFill>
                  <a:srgbClr val="FFFFFF"/>
                </a:solidFill>
                <a:latin typeface="+mn-lt"/>
                <a:ea typeface="+mn-ea"/>
                <a:cs typeface="+mn-cs"/>
                <a:sym typeface="Helvetica"/>
              </a:defRPr>
            </a:pPr>
            <a:r>
              <a:t>¿Qué es</a:t>
            </a:r>
          </a:p>
          <a:p>
            <a:pPr algn="ctr">
              <a:defRPr b="1" spc="388" sz="4000">
                <a:solidFill>
                  <a:srgbClr val="DE2726"/>
                </a:solidFill>
                <a:latin typeface="+mn-lt"/>
                <a:ea typeface="+mn-ea"/>
                <a:cs typeface="+mn-cs"/>
                <a:sym typeface="Helvetica"/>
              </a:defRPr>
            </a:pPr>
            <a:r>
              <a:t>AMA A TUS VECINOS?</a:t>
            </a:r>
          </a:p>
        </p:txBody>
      </p:sp>
      <p:pic>
        <p:nvPicPr>
          <p:cNvPr id="98" name="Picture 6" descr="Picture 6"/>
          <p:cNvPicPr>
            <a:picLocks noChangeAspect="1"/>
          </p:cNvPicPr>
          <p:nvPr/>
        </p:nvPicPr>
        <p:blipFill>
          <a:blip r:embed="rId2">
            <a:extLst/>
          </a:blip>
          <a:stretch>
            <a:fillRect/>
          </a:stretch>
        </p:blipFill>
        <p:spPr>
          <a:xfrm>
            <a:off x="0" y="2642771"/>
            <a:ext cx="4701834" cy="391127"/>
          </a:xfrm>
          <a:prstGeom prst="rect">
            <a:avLst/>
          </a:prstGeom>
          <a:ln w="12700">
            <a:miter lim="400000"/>
          </a:ln>
        </p:spPr>
      </p:pic>
      <p:pic>
        <p:nvPicPr>
          <p:cNvPr id="99" name="Picture 8" descr="Picture 8"/>
          <p:cNvPicPr>
            <a:picLocks noChangeAspect="1"/>
          </p:cNvPicPr>
          <p:nvPr/>
        </p:nvPicPr>
        <p:blipFill>
          <a:blip r:embed="rId3">
            <a:extLst/>
          </a:blip>
          <a:stretch>
            <a:fillRect/>
          </a:stretch>
        </p:blipFill>
        <p:spPr>
          <a:xfrm>
            <a:off x="7490166" y="5014955"/>
            <a:ext cx="4701834" cy="391127"/>
          </a:xfrm>
          <a:prstGeom prst="rect">
            <a:avLst/>
          </a:prstGeom>
          <a:ln w="12700">
            <a:miter lim="400000"/>
          </a:ln>
        </p:spPr>
      </p:pic>
      <p:sp>
        <p:nvSpPr>
          <p:cNvPr id="100" name="TextBox 9"/>
          <p:cNvSpPr txBox="1"/>
          <p:nvPr/>
        </p:nvSpPr>
        <p:spPr>
          <a:xfrm>
            <a:off x="5074918" y="2543915"/>
            <a:ext cx="6161080" cy="161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59C9E7"/>
                </a:solidFill>
                <a:latin typeface="+mn-lt"/>
                <a:ea typeface="+mn-ea"/>
                <a:cs typeface="+mn-cs"/>
                <a:sym typeface="Helvetica"/>
              </a:defRPr>
            </a:pPr>
            <a:r>
              <a:t>Es una iniciativa global </a:t>
            </a:r>
            <a:r>
              <a:rPr b="0">
                <a:solidFill>
                  <a:srgbClr val="000000"/>
                </a:solidFill>
              </a:rPr>
              <a:t>de </a:t>
            </a:r>
            <a:r>
              <a:rPr>
                <a:solidFill>
                  <a:srgbClr val="000000"/>
                </a:solidFill>
              </a:rPr>
              <a:t>Testimonio Cristiano a Cada Hogar</a:t>
            </a:r>
            <a:r>
              <a:rPr b="0">
                <a:solidFill>
                  <a:srgbClr val="000000"/>
                </a:solidFill>
              </a:rPr>
              <a:t> para inspirar y capacitar a las iglesias a llevar a Cristo a su mundo. Los recursos de </a:t>
            </a:r>
            <a:r>
              <a:rPr>
                <a:solidFill>
                  <a:srgbClr val="000000"/>
                </a:solidFill>
              </a:rPr>
              <a:t>Ama a tus vecinos</a:t>
            </a:r>
            <a:r>
              <a:rPr b="0">
                <a:solidFill>
                  <a:srgbClr val="000000"/>
                </a:solidFill>
              </a:rPr>
              <a:t> se utilizan actualmente en iglesias de 25 naciones y están disponibles en seis idiomas.</a:t>
            </a:r>
          </a:p>
        </p:txBody>
      </p:sp>
      <p:sp>
        <p:nvSpPr>
          <p:cNvPr id="101" name="TextBox 10"/>
          <p:cNvSpPr txBox="1"/>
          <p:nvPr/>
        </p:nvSpPr>
        <p:spPr>
          <a:xfrm>
            <a:off x="846933" y="4707598"/>
            <a:ext cx="6250321" cy="1005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59C9E7"/>
                </a:solidFill>
                <a:latin typeface="+mn-lt"/>
                <a:ea typeface="+mn-ea"/>
                <a:cs typeface="+mn-cs"/>
                <a:sym typeface="Helvetica"/>
              </a:defRPr>
            </a:pPr>
            <a:r>
              <a:t>Es un kit gratuito de recursos</a:t>
            </a:r>
            <a:r>
              <a:rPr b="0">
                <a:solidFill>
                  <a:srgbClr val="000000"/>
                </a:solidFill>
              </a:rPr>
              <a:t> (impresos y digitales), adaptados a las necesidades actuales de nuestra cultura y enfocados en compartir las buenas noticias.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3" name="Rectangle 1"/>
          <p:cNvSpPr/>
          <p:nvPr/>
        </p:nvSpPr>
        <p:spPr>
          <a:xfrm>
            <a:off x="-1" y="-1"/>
            <a:ext cx="4337224" cy="6858001"/>
          </a:xfrm>
          <a:prstGeom prst="rect">
            <a:avLst/>
          </a:prstGeom>
          <a:solidFill>
            <a:srgbClr val="59C9E7"/>
          </a:solidFill>
          <a:ln w="12700">
            <a:miter lim="400000"/>
          </a:ln>
        </p:spPr>
        <p:txBody>
          <a:bodyPr lIns="45719" rIns="45719" anchor="ctr"/>
          <a:lstStyle/>
          <a:p>
            <a:pPr algn="ctr">
              <a:defRPr>
                <a:solidFill>
                  <a:srgbClr val="FFFFFF"/>
                </a:solidFill>
              </a:defRPr>
            </a:pPr>
          </a:p>
        </p:txBody>
      </p:sp>
      <p:sp>
        <p:nvSpPr>
          <p:cNvPr id="104" name="TextBox 2"/>
          <p:cNvSpPr txBox="1"/>
          <p:nvPr/>
        </p:nvSpPr>
        <p:spPr>
          <a:xfrm>
            <a:off x="463790" y="580767"/>
            <a:ext cx="3555863" cy="22555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¿Por qué</a:t>
            </a:r>
          </a:p>
          <a:p>
            <a:pPr>
              <a:lnSpc>
                <a:spcPct val="90000"/>
              </a:lnSpc>
              <a:defRPr b="1" spc="388" sz="4000">
                <a:solidFill>
                  <a:srgbClr val="DE2726"/>
                </a:solidFill>
                <a:latin typeface="+mn-lt"/>
                <a:ea typeface="+mn-ea"/>
                <a:cs typeface="+mn-cs"/>
                <a:sym typeface="Helvetica"/>
              </a:defRPr>
            </a:pPr>
            <a:r>
              <a:t>AMA</a:t>
            </a:r>
          </a:p>
          <a:p>
            <a:pPr>
              <a:lnSpc>
                <a:spcPct val="90000"/>
              </a:lnSpc>
              <a:defRPr b="1" spc="388" sz="4000">
                <a:solidFill>
                  <a:srgbClr val="DE2726"/>
                </a:solidFill>
                <a:latin typeface="+mn-lt"/>
                <a:ea typeface="+mn-ea"/>
                <a:cs typeface="+mn-cs"/>
                <a:sym typeface="Helvetica"/>
              </a:defRPr>
            </a:pPr>
            <a:r>
              <a:t>A TUS</a:t>
            </a:r>
          </a:p>
          <a:p>
            <a:pPr>
              <a:lnSpc>
                <a:spcPct val="90000"/>
              </a:lnSpc>
              <a:defRPr b="1" spc="388" sz="4000">
                <a:solidFill>
                  <a:srgbClr val="DE2726"/>
                </a:solidFill>
                <a:latin typeface="+mn-lt"/>
                <a:ea typeface="+mn-ea"/>
                <a:cs typeface="+mn-cs"/>
                <a:sym typeface="Helvetica"/>
              </a:defRPr>
            </a:pPr>
            <a:r>
              <a:t>VECINOS?</a:t>
            </a:r>
          </a:p>
        </p:txBody>
      </p:sp>
      <p:sp>
        <p:nvSpPr>
          <p:cNvPr id="105" name="TextBox 9"/>
          <p:cNvSpPr txBox="1"/>
          <p:nvPr/>
        </p:nvSpPr>
        <p:spPr>
          <a:xfrm>
            <a:off x="5368093" y="586534"/>
            <a:ext cx="5883216" cy="1005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DE2726"/>
                </a:solidFill>
                <a:latin typeface="+mn-lt"/>
                <a:ea typeface="+mn-ea"/>
                <a:cs typeface="+mn-cs"/>
                <a:sym typeface="Helvetica"/>
              </a:defRPr>
            </a:pPr>
            <a:r>
              <a:t>Es la prioridad de Jesús.</a:t>
            </a:r>
          </a:p>
          <a:p>
            <a:pPr>
              <a:defRPr sz="2000">
                <a:latin typeface="+mn-lt"/>
                <a:ea typeface="+mn-ea"/>
                <a:cs typeface="+mn-cs"/>
                <a:sym typeface="Helvetica"/>
              </a:defRPr>
            </a:pPr>
            <a:r>
              <a:t>No hay nada más importante que conocer a Dios y dar a conocer su amor. (Mateo 22:37–39)</a:t>
            </a:r>
          </a:p>
        </p:txBody>
      </p:sp>
      <p:pic>
        <p:nvPicPr>
          <p:cNvPr id="106" name="Picture 4" descr="Picture 4"/>
          <p:cNvPicPr>
            <a:picLocks noChangeAspect="1"/>
          </p:cNvPicPr>
          <p:nvPr/>
        </p:nvPicPr>
        <p:blipFill>
          <a:blip r:embed="rId2">
            <a:extLst/>
          </a:blip>
          <a:stretch>
            <a:fillRect/>
          </a:stretch>
        </p:blipFill>
        <p:spPr>
          <a:xfrm>
            <a:off x="2955925" y="4901043"/>
            <a:ext cx="1949707" cy="1956956"/>
          </a:xfrm>
          <a:prstGeom prst="rect">
            <a:avLst/>
          </a:prstGeom>
          <a:ln w="12700">
            <a:miter lim="400000"/>
          </a:ln>
        </p:spPr>
      </p:pic>
      <p:pic>
        <p:nvPicPr>
          <p:cNvPr id="107" name="Picture 5" descr="Picture 5"/>
          <p:cNvPicPr>
            <a:picLocks noChangeAspect="1"/>
          </p:cNvPicPr>
          <p:nvPr/>
        </p:nvPicPr>
        <p:blipFill>
          <a:blip r:embed="rId2">
            <a:extLst/>
          </a:blip>
          <a:stretch>
            <a:fillRect/>
          </a:stretch>
        </p:blipFill>
        <p:spPr>
          <a:xfrm>
            <a:off x="1003558" y="4901043"/>
            <a:ext cx="1949707" cy="1956956"/>
          </a:xfrm>
          <a:prstGeom prst="rect">
            <a:avLst/>
          </a:prstGeom>
          <a:ln w="12700">
            <a:miter lim="400000"/>
          </a:ln>
        </p:spPr>
      </p:pic>
      <p:pic>
        <p:nvPicPr>
          <p:cNvPr id="108" name="Picture 11" descr="Picture 11"/>
          <p:cNvPicPr>
            <a:picLocks noChangeAspect="1"/>
          </p:cNvPicPr>
          <p:nvPr/>
        </p:nvPicPr>
        <p:blipFill>
          <a:blip r:embed="rId3">
            <a:extLst/>
          </a:blip>
          <a:stretch>
            <a:fillRect/>
          </a:stretch>
        </p:blipFill>
        <p:spPr>
          <a:xfrm>
            <a:off x="2293509" y="5530912"/>
            <a:ext cx="1322174" cy="1327088"/>
          </a:xfrm>
          <a:prstGeom prst="rect">
            <a:avLst/>
          </a:prstGeom>
          <a:ln w="12700">
            <a:miter lim="400000"/>
          </a:ln>
        </p:spPr>
      </p:pic>
      <p:pic>
        <p:nvPicPr>
          <p:cNvPr id="109" name="Picture 13" descr="Picture 13"/>
          <p:cNvPicPr>
            <a:picLocks noChangeAspect="1"/>
          </p:cNvPicPr>
          <p:nvPr/>
        </p:nvPicPr>
        <p:blipFill>
          <a:blip r:embed="rId4">
            <a:alphaModFix amt="9000"/>
            <a:extLst/>
          </a:blip>
          <a:stretch>
            <a:fillRect/>
          </a:stretch>
        </p:blipFill>
        <p:spPr>
          <a:xfrm>
            <a:off x="1988709" y="3488242"/>
            <a:ext cx="1949707" cy="1616301"/>
          </a:xfrm>
          <a:prstGeom prst="rect">
            <a:avLst/>
          </a:prstGeom>
          <a:ln w="12700">
            <a:miter lim="400000"/>
          </a:ln>
        </p:spPr>
      </p:pic>
      <p:sp>
        <p:nvSpPr>
          <p:cNvPr id="110" name="TextBox 14"/>
          <p:cNvSpPr txBox="1"/>
          <p:nvPr/>
        </p:nvSpPr>
        <p:spPr>
          <a:xfrm>
            <a:off x="5368093" y="1859280"/>
            <a:ext cx="5883216" cy="2225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DE2726"/>
                </a:solidFill>
                <a:latin typeface="+mn-lt"/>
                <a:ea typeface="+mn-ea"/>
                <a:cs typeface="+mn-cs"/>
                <a:sym typeface="Helvetica"/>
              </a:defRPr>
            </a:pPr>
            <a:r>
              <a:t>Dios amó primero; por eso nosotros amamos.</a:t>
            </a:r>
          </a:p>
          <a:p>
            <a:pPr>
              <a:defRPr sz="2000">
                <a:latin typeface="+mn-lt"/>
                <a:ea typeface="+mn-ea"/>
                <a:cs typeface="+mn-cs"/>
                <a:sym typeface="Helvetica"/>
              </a:defRPr>
            </a:pPr>
            <a:r>
              <a:t>Los recursos de este kit están pensados para servir como una invitación a ir más allá de nosotros mismos, acercarnos unos a otros y acercarnos cada vez más a Jesús. A medida que crecemos en un mayor amor por el Señor, Él ensancha nuestra capacidad de amar a los demás. (1 Juan 4:11)</a:t>
            </a:r>
          </a:p>
        </p:txBody>
      </p:sp>
      <p:sp>
        <p:nvSpPr>
          <p:cNvPr id="111" name="TextBox 15"/>
          <p:cNvSpPr txBox="1"/>
          <p:nvPr/>
        </p:nvSpPr>
        <p:spPr>
          <a:xfrm>
            <a:off x="5368093" y="4351226"/>
            <a:ext cx="5883216" cy="192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DE2726"/>
                </a:solidFill>
                <a:latin typeface="+mn-lt"/>
                <a:ea typeface="+mn-ea"/>
                <a:cs typeface="+mn-cs"/>
                <a:sym typeface="Helvetica"/>
              </a:defRPr>
            </a:pPr>
            <a:r>
              <a:t>Una respuesta a una crisis..</a:t>
            </a:r>
          </a:p>
          <a:p>
            <a:pPr>
              <a:defRPr sz="2000">
                <a:latin typeface="+mn-lt"/>
                <a:ea typeface="+mn-ea"/>
                <a:cs typeface="+mn-cs"/>
                <a:sym typeface="Helvetica"/>
              </a:defRPr>
            </a:pPr>
            <a:r>
              <a:rPr b="1"/>
              <a:t>Ama a tus vecinos</a:t>
            </a:r>
            <a:r>
              <a:t> tiene como objetivo ayudar a las iglesias a tender puentes entre las divisiones, responder a las necesidades y participar en un testimonio integral que combine actos de amor con el mensaje transformador del evangelio.</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3" name="Rectángulo redondeado"/>
          <p:cNvSpPr/>
          <p:nvPr/>
        </p:nvSpPr>
        <p:spPr>
          <a:xfrm>
            <a:off x="9045379" y="5363239"/>
            <a:ext cx="2624185" cy="767998"/>
          </a:xfrm>
          <a:prstGeom prst="roundRect">
            <a:avLst>
              <a:gd name="adj" fmla="val 24805"/>
            </a:avLst>
          </a:prstGeom>
          <a:solidFill>
            <a:srgbClr val="314373"/>
          </a:solidFill>
          <a:ln w="12700">
            <a:miter lim="400000"/>
          </a:ln>
        </p:spPr>
        <p:txBody>
          <a:bodyPr lIns="45719" rIns="45719" anchor="ctr"/>
          <a:lstStyle/>
          <a:p>
            <a:pPr/>
          </a:p>
        </p:txBody>
      </p:sp>
      <p:sp>
        <p:nvSpPr>
          <p:cNvPr id="114" name="Rectángulo redondeado"/>
          <p:cNvSpPr/>
          <p:nvPr/>
        </p:nvSpPr>
        <p:spPr>
          <a:xfrm>
            <a:off x="4470598" y="5734533"/>
            <a:ext cx="2945391" cy="943587"/>
          </a:xfrm>
          <a:prstGeom prst="roundRect">
            <a:avLst>
              <a:gd name="adj" fmla="val 20189"/>
            </a:avLst>
          </a:prstGeom>
          <a:solidFill>
            <a:srgbClr val="416155"/>
          </a:solidFill>
          <a:ln w="12700">
            <a:miter lim="400000"/>
          </a:ln>
        </p:spPr>
        <p:txBody>
          <a:bodyPr lIns="45719" rIns="45719" anchor="ctr"/>
          <a:lstStyle/>
          <a:p>
            <a:pPr/>
          </a:p>
        </p:txBody>
      </p:sp>
      <p:sp>
        <p:nvSpPr>
          <p:cNvPr id="115" name="Rectángulo redondeado"/>
          <p:cNvSpPr/>
          <p:nvPr/>
        </p:nvSpPr>
        <p:spPr>
          <a:xfrm>
            <a:off x="466311" y="5178142"/>
            <a:ext cx="3269391" cy="943588"/>
          </a:xfrm>
          <a:prstGeom prst="roundRect">
            <a:avLst>
              <a:gd name="adj" fmla="val 20189"/>
            </a:avLst>
          </a:prstGeom>
          <a:solidFill>
            <a:srgbClr val="624D35"/>
          </a:solidFill>
          <a:ln w="12700">
            <a:miter lim="400000"/>
          </a:ln>
        </p:spPr>
        <p:txBody>
          <a:bodyPr lIns="45719" rIns="45719" anchor="ctr"/>
          <a:lstStyle/>
          <a:p>
            <a:pPr/>
          </a:p>
        </p:txBody>
      </p:sp>
      <p:sp>
        <p:nvSpPr>
          <p:cNvPr id="116" name="Rectángulo redondeado"/>
          <p:cNvSpPr/>
          <p:nvPr/>
        </p:nvSpPr>
        <p:spPr>
          <a:xfrm>
            <a:off x="3630128" y="2061378"/>
            <a:ext cx="3269391" cy="943587"/>
          </a:xfrm>
          <a:prstGeom prst="roundRect">
            <a:avLst>
              <a:gd name="adj" fmla="val 20189"/>
            </a:avLst>
          </a:prstGeom>
          <a:solidFill>
            <a:srgbClr val="BD5137"/>
          </a:solidFill>
          <a:ln w="12700">
            <a:miter lim="400000"/>
          </a:ln>
        </p:spPr>
        <p:txBody>
          <a:bodyPr lIns="45719" rIns="45719" anchor="ctr"/>
          <a:lstStyle/>
          <a:p>
            <a:pPr/>
          </a:p>
        </p:txBody>
      </p:sp>
      <p:sp>
        <p:nvSpPr>
          <p:cNvPr id="117" name="TextBox 20"/>
          <p:cNvSpPr txBox="1"/>
          <p:nvPr/>
        </p:nvSpPr>
        <p:spPr>
          <a:xfrm>
            <a:off x="3776163" y="2157045"/>
            <a:ext cx="2405322" cy="701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b="1" sz="2000">
                <a:solidFill>
                  <a:srgbClr val="FFFFFF"/>
                </a:solidFill>
                <a:latin typeface="+mn-lt"/>
                <a:ea typeface="+mn-ea"/>
                <a:cs typeface="+mn-cs"/>
                <a:sym typeface="Helvetica"/>
              </a:defRPr>
            </a:pPr>
            <a:r>
              <a:rPr b="0"/>
              <a:t>Guía del líder</a:t>
            </a:r>
            <a:endParaRPr b="0"/>
          </a:p>
          <a:p>
            <a:pPr algn="r">
              <a:defRPr b="1" sz="2000">
                <a:solidFill>
                  <a:srgbClr val="FFFFFF"/>
                </a:solidFill>
                <a:latin typeface="+mn-lt"/>
                <a:ea typeface="+mn-ea"/>
                <a:cs typeface="+mn-cs"/>
                <a:sym typeface="Helvetica"/>
              </a:defRPr>
            </a:pPr>
            <a:r>
              <a:t>Ama a tus vecinos</a:t>
            </a:r>
          </a:p>
        </p:txBody>
      </p:sp>
      <p:pic>
        <p:nvPicPr>
          <p:cNvPr id="118" name="Picture 19" descr="Picture 19"/>
          <p:cNvPicPr>
            <a:picLocks noChangeAspect="1"/>
          </p:cNvPicPr>
          <p:nvPr/>
        </p:nvPicPr>
        <p:blipFill>
          <a:blip r:embed="rId2">
            <a:extLst/>
          </a:blip>
          <a:stretch>
            <a:fillRect/>
          </a:stretch>
        </p:blipFill>
        <p:spPr>
          <a:xfrm>
            <a:off x="6274628" y="3074108"/>
            <a:ext cx="5759280" cy="3839520"/>
          </a:xfrm>
          <a:prstGeom prst="rect">
            <a:avLst/>
          </a:prstGeom>
          <a:ln w="12700">
            <a:miter lim="400000"/>
          </a:ln>
        </p:spPr>
      </p:pic>
      <p:sp>
        <p:nvSpPr>
          <p:cNvPr id="119" name="Right Triangle 3"/>
          <p:cNvSpPr/>
          <p:nvPr/>
        </p:nvSpPr>
        <p:spPr>
          <a:xfrm rot="5400000">
            <a:off x="367001" y="-367003"/>
            <a:ext cx="5188079" cy="59220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1E9DC"/>
          </a:solidFill>
          <a:ln w="12700">
            <a:miter lim="400000"/>
          </a:ln>
        </p:spPr>
        <p:txBody>
          <a:bodyPr lIns="45719" rIns="45719" anchor="ctr"/>
          <a:lstStyle/>
          <a:p>
            <a:pPr algn="ctr">
              <a:defRPr>
                <a:solidFill>
                  <a:srgbClr val="FFFFFF"/>
                </a:solidFill>
              </a:defRPr>
            </a:pPr>
          </a:p>
        </p:txBody>
      </p:sp>
      <p:sp>
        <p:nvSpPr>
          <p:cNvPr id="120" name="Right Triangle 6"/>
          <p:cNvSpPr/>
          <p:nvPr/>
        </p:nvSpPr>
        <p:spPr>
          <a:xfrm rot="5400000">
            <a:off x="313111" y="-313114"/>
            <a:ext cx="4426273" cy="5052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E5D2B2"/>
          </a:solidFill>
          <a:ln w="12700">
            <a:miter lim="400000"/>
          </a:ln>
        </p:spPr>
        <p:txBody>
          <a:bodyPr lIns="45719" rIns="45719" anchor="ctr"/>
          <a:lstStyle/>
          <a:p>
            <a:pPr algn="ctr">
              <a:defRPr>
                <a:solidFill>
                  <a:srgbClr val="FFFFFF"/>
                </a:solidFill>
              </a:defRPr>
            </a:pPr>
          </a:p>
        </p:txBody>
      </p:sp>
      <p:sp>
        <p:nvSpPr>
          <p:cNvPr id="121" name="TextBox 2"/>
          <p:cNvSpPr txBox="1"/>
          <p:nvPr/>
        </p:nvSpPr>
        <p:spPr>
          <a:xfrm>
            <a:off x="463790" y="580767"/>
            <a:ext cx="2320188" cy="1645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¿Qué hay</a:t>
            </a:r>
          </a:p>
          <a:p>
            <a:pPr>
              <a:lnSpc>
                <a:spcPct val="80000"/>
              </a:lnSpc>
              <a:defRPr b="1" spc="388" sz="4000">
                <a:solidFill>
                  <a:srgbClr val="DE2726"/>
                </a:solidFill>
                <a:latin typeface="+mn-lt"/>
                <a:ea typeface="+mn-ea"/>
                <a:cs typeface="+mn-cs"/>
                <a:sym typeface="Helvetica"/>
              </a:defRPr>
            </a:pPr>
            <a:r>
              <a:t>EN EL</a:t>
            </a:r>
          </a:p>
          <a:p>
            <a:pPr>
              <a:lnSpc>
                <a:spcPct val="80000"/>
              </a:lnSpc>
              <a:defRPr b="1" spc="388" sz="4000">
                <a:solidFill>
                  <a:srgbClr val="DE2726"/>
                </a:solidFill>
                <a:latin typeface="+mn-lt"/>
                <a:ea typeface="+mn-ea"/>
                <a:cs typeface="+mn-cs"/>
                <a:sym typeface="Helvetica"/>
              </a:defRPr>
            </a:pPr>
            <a:r>
              <a:t>KIT?</a:t>
            </a:r>
          </a:p>
        </p:txBody>
      </p:sp>
      <p:sp>
        <p:nvSpPr>
          <p:cNvPr id="122" name="TextBox 20"/>
          <p:cNvSpPr txBox="1"/>
          <p:nvPr/>
        </p:nvSpPr>
        <p:spPr>
          <a:xfrm>
            <a:off x="4716924" y="5843106"/>
            <a:ext cx="2405322" cy="701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000">
                <a:solidFill>
                  <a:srgbClr val="FFFFFF"/>
                </a:solidFill>
                <a:latin typeface="+mn-lt"/>
                <a:ea typeface="+mn-ea"/>
                <a:cs typeface="+mn-cs"/>
                <a:sym typeface="Helvetica"/>
              </a:defRPr>
            </a:pPr>
            <a:r>
              <a:rPr b="0"/>
              <a:t>Diario de</a:t>
            </a:r>
            <a:endParaRPr b="0"/>
          </a:p>
          <a:p>
            <a:pPr>
              <a:defRPr b="1" sz="2000">
                <a:solidFill>
                  <a:srgbClr val="FFFFFF"/>
                </a:solidFill>
                <a:latin typeface="+mn-lt"/>
                <a:ea typeface="+mn-ea"/>
                <a:cs typeface="+mn-cs"/>
                <a:sym typeface="Helvetica"/>
              </a:defRPr>
            </a:pPr>
            <a:r>
              <a:t>Ama a tus vecinos</a:t>
            </a:r>
          </a:p>
        </p:txBody>
      </p:sp>
      <p:sp>
        <p:nvSpPr>
          <p:cNvPr id="123" name="TextBox 21"/>
          <p:cNvSpPr txBox="1"/>
          <p:nvPr/>
        </p:nvSpPr>
        <p:spPr>
          <a:xfrm>
            <a:off x="662035" y="5274016"/>
            <a:ext cx="2405322" cy="701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2000">
                <a:solidFill>
                  <a:srgbClr val="FFFFFF"/>
                </a:solidFill>
                <a:latin typeface="+mn-lt"/>
                <a:ea typeface="+mn-ea"/>
                <a:cs typeface="+mn-cs"/>
                <a:sym typeface="Helvetica"/>
              </a:defRPr>
            </a:pPr>
            <a:r>
              <a:t>Estudio Bíblico de</a:t>
            </a:r>
          </a:p>
          <a:p>
            <a:pPr algn="r">
              <a:defRPr b="1" sz="2000">
                <a:solidFill>
                  <a:srgbClr val="FFFFFF"/>
                </a:solidFill>
                <a:latin typeface="+mn-lt"/>
                <a:ea typeface="+mn-ea"/>
                <a:cs typeface="+mn-cs"/>
                <a:sym typeface="Helvetica"/>
              </a:defRPr>
            </a:pPr>
            <a:r>
              <a:t>Ama a tus vecinos</a:t>
            </a:r>
          </a:p>
        </p:txBody>
      </p:sp>
      <p:sp>
        <p:nvSpPr>
          <p:cNvPr id="124" name="Rectángulo redondeado"/>
          <p:cNvSpPr/>
          <p:nvPr/>
        </p:nvSpPr>
        <p:spPr>
          <a:xfrm>
            <a:off x="8617434" y="2122245"/>
            <a:ext cx="2945391" cy="943588"/>
          </a:xfrm>
          <a:prstGeom prst="roundRect">
            <a:avLst>
              <a:gd name="adj" fmla="val 20189"/>
            </a:avLst>
          </a:prstGeom>
          <a:solidFill>
            <a:srgbClr val="A69064"/>
          </a:solidFill>
          <a:ln w="12700">
            <a:miter lim="400000"/>
          </a:ln>
        </p:spPr>
        <p:txBody>
          <a:bodyPr lIns="45719" rIns="45719" anchor="ctr"/>
          <a:lstStyle/>
          <a:p>
            <a:pPr/>
          </a:p>
        </p:txBody>
      </p:sp>
      <p:sp>
        <p:nvSpPr>
          <p:cNvPr id="125" name="TextBox 22"/>
          <p:cNvSpPr txBox="1"/>
          <p:nvPr/>
        </p:nvSpPr>
        <p:spPr>
          <a:xfrm>
            <a:off x="8900169" y="2227207"/>
            <a:ext cx="2405322" cy="701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solidFill>
                  <a:srgbClr val="FFFFFF"/>
                </a:solidFill>
                <a:latin typeface="+mn-lt"/>
                <a:ea typeface="+mn-ea"/>
                <a:cs typeface="+mn-cs"/>
                <a:sym typeface="Helvetica"/>
              </a:defRPr>
            </a:pPr>
            <a:r>
              <a:t>Mapa de</a:t>
            </a:r>
          </a:p>
          <a:p>
            <a:pPr>
              <a:defRPr b="1" sz="2000">
                <a:solidFill>
                  <a:srgbClr val="FFFFFF"/>
                </a:solidFill>
                <a:latin typeface="+mn-lt"/>
                <a:ea typeface="+mn-ea"/>
                <a:cs typeface="+mn-cs"/>
                <a:sym typeface="Helvetica"/>
              </a:defRPr>
            </a:pPr>
            <a:r>
              <a:t>Ama a tus vecinos</a:t>
            </a:r>
          </a:p>
        </p:txBody>
      </p:sp>
      <p:sp>
        <p:nvSpPr>
          <p:cNvPr id="126" name="TextBox 23"/>
          <p:cNvSpPr txBox="1"/>
          <p:nvPr/>
        </p:nvSpPr>
        <p:spPr>
          <a:xfrm>
            <a:off x="10278074" y="5549118"/>
            <a:ext cx="1100511" cy="396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sz="2000">
                <a:solidFill>
                  <a:srgbClr val="FFFFFF"/>
                </a:solidFill>
                <a:latin typeface="+mn-lt"/>
                <a:ea typeface="+mn-ea"/>
                <a:cs typeface="+mn-cs"/>
                <a:sym typeface="Helvetica"/>
              </a:defRPr>
            </a:lvl1pPr>
          </a:lstStyle>
          <a:p>
            <a:pPr/>
            <a:r>
              <a:t>Folletos</a:t>
            </a:r>
          </a:p>
        </p:txBody>
      </p:sp>
      <p:pic>
        <p:nvPicPr>
          <p:cNvPr id="127" name="guia-del-lider-2.png" descr="guia-del-lider-2.png"/>
          <p:cNvPicPr>
            <a:picLocks noChangeAspect="1"/>
          </p:cNvPicPr>
          <p:nvPr/>
        </p:nvPicPr>
        <p:blipFill>
          <a:blip r:embed="rId3">
            <a:extLst/>
          </a:blip>
          <a:srcRect l="0" t="0" r="0" b="0"/>
          <a:stretch>
            <a:fillRect/>
          </a:stretch>
        </p:blipFill>
        <p:spPr>
          <a:xfrm rot="60000">
            <a:off x="6143227" y="232980"/>
            <a:ext cx="2253090" cy="2783769"/>
          </a:xfrm>
          <a:prstGeom prst="rect">
            <a:avLst/>
          </a:prstGeom>
          <a:ln w="12700">
            <a:miter lim="400000"/>
          </a:ln>
          <a:effectLst>
            <a:outerShdw sx="100000" sy="100000" kx="0" ky="0" algn="b" rotWithShape="0" blurRad="215900" dist="65002" dir="4770896">
              <a:srgbClr val="000000">
                <a:alpha val="9094"/>
              </a:srgbClr>
            </a:outerShdw>
          </a:effectLst>
        </p:spPr>
      </p:pic>
      <p:pic>
        <p:nvPicPr>
          <p:cNvPr id="128" name="mapa-ama-vecinos.png" descr="mapa-ama-vecinos.png"/>
          <p:cNvPicPr>
            <a:picLocks noChangeAspect="1"/>
          </p:cNvPicPr>
          <p:nvPr/>
        </p:nvPicPr>
        <p:blipFill>
          <a:blip r:embed="rId4">
            <a:extLst/>
          </a:blip>
          <a:stretch>
            <a:fillRect/>
          </a:stretch>
        </p:blipFill>
        <p:spPr>
          <a:xfrm rot="480000">
            <a:off x="9426506" y="370595"/>
            <a:ext cx="2386389" cy="2174041"/>
          </a:xfrm>
          <a:prstGeom prst="rect">
            <a:avLst/>
          </a:prstGeom>
          <a:ln w="12700">
            <a:miter lim="400000"/>
          </a:ln>
          <a:effectLst>
            <a:outerShdw sx="100000" sy="100000" kx="0" ky="0" algn="b" rotWithShape="0" blurRad="127000" dist="90820" dir="2700000">
              <a:srgbClr val="000000">
                <a:alpha val="18849"/>
              </a:srgbClr>
            </a:outerShdw>
          </a:effectLst>
        </p:spPr>
      </p:pic>
      <p:pic>
        <p:nvPicPr>
          <p:cNvPr id="129" name="estudio-biblico-ama-vecinos.png" descr="estudio-biblico-ama-vecinos.png"/>
          <p:cNvPicPr>
            <a:picLocks noChangeAspect="1"/>
          </p:cNvPicPr>
          <p:nvPr/>
        </p:nvPicPr>
        <p:blipFill>
          <a:blip r:embed="rId5">
            <a:extLst/>
          </a:blip>
          <a:stretch>
            <a:fillRect/>
          </a:stretch>
        </p:blipFill>
        <p:spPr>
          <a:xfrm>
            <a:off x="3040961" y="3105142"/>
            <a:ext cx="1721646" cy="3037154"/>
          </a:xfrm>
          <a:prstGeom prst="rect">
            <a:avLst/>
          </a:prstGeom>
          <a:ln w="12700">
            <a:miter lim="400000"/>
          </a:ln>
        </p:spPr>
      </p:pic>
      <p:pic>
        <p:nvPicPr>
          <p:cNvPr id="130" name="diario-ama-vecinos.png" descr="diario-ama-vecinos.png"/>
          <p:cNvPicPr>
            <a:picLocks noChangeAspect="1"/>
          </p:cNvPicPr>
          <p:nvPr/>
        </p:nvPicPr>
        <p:blipFill>
          <a:blip r:embed="rId6">
            <a:extLst/>
          </a:blip>
          <a:stretch>
            <a:fillRect/>
          </a:stretch>
        </p:blipFill>
        <p:spPr>
          <a:xfrm rot="21540000">
            <a:off x="5780374" y="3161917"/>
            <a:ext cx="1980798" cy="3131226"/>
          </a:xfrm>
          <a:prstGeom prst="rect">
            <a:avLst/>
          </a:prstGeom>
          <a:ln w="12700">
            <a:miter lim="400000"/>
          </a:ln>
        </p:spPr>
      </p:pic>
      <p:pic>
        <p:nvPicPr>
          <p:cNvPr id="131" name="folleto-promesa-ama-vecinos.png" descr="folleto-promesa-ama-vecinos.png"/>
          <p:cNvPicPr>
            <a:picLocks noChangeAspect="1"/>
          </p:cNvPicPr>
          <p:nvPr/>
        </p:nvPicPr>
        <p:blipFill>
          <a:blip r:embed="rId7">
            <a:extLst/>
          </a:blip>
          <a:stretch>
            <a:fillRect/>
          </a:stretch>
        </p:blipFill>
        <p:spPr>
          <a:xfrm rot="21135665">
            <a:off x="8283542" y="3332996"/>
            <a:ext cx="1693671" cy="2789068"/>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3" name="Right Triangle 3"/>
          <p:cNvSpPr/>
          <p:nvPr/>
        </p:nvSpPr>
        <p:spPr>
          <a:xfrm rot="5400000">
            <a:off x="367001" y="-367003"/>
            <a:ext cx="5188079" cy="59220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1E9DC"/>
          </a:solidFill>
          <a:ln w="12700">
            <a:miter lim="400000"/>
          </a:ln>
        </p:spPr>
        <p:txBody>
          <a:bodyPr lIns="45719" rIns="45719" anchor="ctr"/>
          <a:lstStyle/>
          <a:p>
            <a:pPr algn="ctr">
              <a:defRPr>
                <a:solidFill>
                  <a:srgbClr val="FFFFFF"/>
                </a:solidFill>
              </a:defRPr>
            </a:pPr>
          </a:p>
        </p:txBody>
      </p:sp>
      <p:sp>
        <p:nvSpPr>
          <p:cNvPr id="134" name="Right Triangle 6"/>
          <p:cNvSpPr/>
          <p:nvPr/>
        </p:nvSpPr>
        <p:spPr>
          <a:xfrm rot="5400000">
            <a:off x="313111" y="-313114"/>
            <a:ext cx="4426273" cy="5052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E5D2B2"/>
          </a:solidFill>
          <a:ln w="12700">
            <a:miter lim="400000"/>
          </a:ln>
        </p:spPr>
        <p:txBody>
          <a:bodyPr lIns="45719" rIns="45719" anchor="ctr"/>
          <a:lstStyle/>
          <a:p>
            <a:pPr algn="ctr">
              <a:defRPr>
                <a:solidFill>
                  <a:srgbClr val="FFFFFF"/>
                </a:solidFill>
              </a:defRPr>
            </a:pPr>
          </a:p>
        </p:txBody>
      </p:sp>
      <p:sp>
        <p:nvSpPr>
          <p:cNvPr id="135" name="TextBox 1"/>
          <p:cNvSpPr txBox="1"/>
          <p:nvPr/>
        </p:nvSpPr>
        <p:spPr>
          <a:xfrm>
            <a:off x="2561220" y="3353150"/>
            <a:ext cx="4066683" cy="2529841"/>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a:defRPr b="1" cap="all" sz="2000">
                <a:solidFill>
                  <a:srgbClr val="DE2726"/>
                </a:solidFill>
                <a:latin typeface="+mn-lt"/>
                <a:ea typeface="+mn-ea"/>
                <a:cs typeface="+mn-cs"/>
                <a:sym typeface="Helvetica"/>
              </a:defRPr>
            </a:pPr>
            <a:r>
              <a:t>Guía del líder</a:t>
            </a:r>
          </a:p>
          <a:p>
            <a:pPr>
              <a:defRPr b="1" cap="all" sz="2000">
                <a:solidFill>
                  <a:srgbClr val="DE2726"/>
                </a:solidFill>
                <a:latin typeface="+mn-lt"/>
                <a:ea typeface="+mn-ea"/>
                <a:cs typeface="+mn-cs"/>
                <a:sym typeface="Helvetica"/>
              </a:defRPr>
            </a:pPr>
            <a:r>
              <a:t>Ama a tus vecinos</a:t>
            </a:r>
          </a:p>
          <a:p>
            <a:pPr>
              <a:defRPr sz="2000">
                <a:latin typeface="+mn-lt"/>
                <a:ea typeface="+mn-ea"/>
                <a:cs typeface="+mn-cs"/>
                <a:sym typeface="Helvetica"/>
              </a:defRPr>
            </a:pPr>
            <a:r>
              <a:t>La </a:t>
            </a:r>
            <a:r>
              <a:rPr b="1"/>
              <a:t>Guía del líder Ama a tus vecinos</a:t>
            </a:r>
            <a:r>
              <a:t> es el punto de partida. Incluye inspiración para vivir una vida de amor a Dios y a los demás, y la explicación de todas las herramientas incluidas en cada kit.</a:t>
            </a:r>
          </a:p>
        </p:txBody>
      </p:sp>
      <p:sp>
        <p:nvSpPr>
          <p:cNvPr id="136" name="TextBox 2"/>
          <p:cNvSpPr txBox="1"/>
          <p:nvPr/>
        </p:nvSpPr>
        <p:spPr>
          <a:xfrm>
            <a:off x="463790" y="580767"/>
            <a:ext cx="2320188" cy="1645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¿Qué hay</a:t>
            </a:r>
          </a:p>
          <a:p>
            <a:pPr>
              <a:lnSpc>
                <a:spcPct val="80000"/>
              </a:lnSpc>
              <a:defRPr b="1" spc="388" sz="4000">
                <a:solidFill>
                  <a:srgbClr val="DE2726"/>
                </a:solidFill>
                <a:latin typeface="+mn-lt"/>
                <a:ea typeface="+mn-ea"/>
                <a:cs typeface="+mn-cs"/>
                <a:sym typeface="Helvetica"/>
              </a:defRPr>
            </a:pPr>
            <a:r>
              <a:t>EN EL</a:t>
            </a:r>
          </a:p>
          <a:p>
            <a:pPr>
              <a:lnSpc>
                <a:spcPct val="80000"/>
              </a:lnSpc>
              <a:defRPr b="1" spc="388" sz="4000">
                <a:solidFill>
                  <a:srgbClr val="DE2726"/>
                </a:solidFill>
                <a:latin typeface="+mn-lt"/>
                <a:ea typeface="+mn-ea"/>
                <a:cs typeface="+mn-cs"/>
                <a:sym typeface="Helvetica"/>
              </a:defRPr>
            </a:pPr>
            <a:r>
              <a:t>KIT?</a:t>
            </a:r>
          </a:p>
        </p:txBody>
      </p:sp>
      <p:pic>
        <p:nvPicPr>
          <p:cNvPr id="137" name="guia-portada-ama-vecinos.png" descr="guia-portada-ama-vecinos.png"/>
          <p:cNvPicPr>
            <a:picLocks noChangeAspect="1"/>
          </p:cNvPicPr>
          <p:nvPr/>
        </p:nvPicPr>
        <p:blipFill>
          <a:blip r:embed="rId2">
            <a:extLst/>
          </a:blip>
          <a:stretch>
            <a:fillRect/>
          </a:stretch>
        </p:blipFill>
        <p:spPr>
          <a:xfrm>
            <a:off x="6834226" y="2031669"/>
            <a:ext cx="4337956" cy="3836820"/>
          </a:xfrm>
          <a:prstGeom prst="rect">
            <a:avLst/>
          </a:prstGeom>
          <a:ln w="12700">
            <a:miter lim="400000"/>
          </a:ln>
          <a:effectLst>
            <a:outerShdw sx="100000" sy="100000" kx="0" ky="0" algn="b" rotWithShape="0" blurRad="177800" dist="72740" dir="2700000">
              <a:srgbClr val="000000">
                <a:alpha val="28116"/>
              </a:srgbClr>
            </a:outerShdw>
          </a:effectLst>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Right Triangle 3"/>
          <p:cNvSpPr/>
          <p:nvPr/>
        </p:nvSpPr>
        <p:spPr>
          <a:xfrm rot="5400000">
            <a:off x="367001" y="-367003"/>
            <a:ext cx="5188079" cy="59220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1E9DC"/>
          </a:solidFill>
          <a:ln w="12700">
            <a:miter lim="400000"/>
          </a:ln>
        </p:spPr>
        <p:txBody>
          <a:bodyPr lIns="45719" rIns="45719" anchor="ctr"/>
          <a:lstStyle/>
          <a:p>
            <a:pPr algn="ctr">
              <a:defRPr>
                <a:solidFill>
                  <a:srgbClr val="FFFFFF"/>
                </a:solidFill>
              </a:defRPr>
            </a:pPr>
          </a:p>
        </p:txBody>
      </p:sp>
      <p:sp>
        <p:nvSpPr>
          <p:cNvPr id="140" name="Right Triangle 6"/>
          <p:cNvSpPr/>
          <p:nvPr/>
        </p:nvSpPr>
        <p:spPr>
          <a:xfrm rot="5400000">
            <a:off x="313111" y="-313114"/>
            <a:ext cx="4426273" cy="5052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E5D2B2"/>
          </a:solidFill>
          <a:ln w="12700">
            <a:miter lim="400000"/>
          </a:ln>
        </p:spPr>
        <p:txBody>
          <a:bodyPr lIns="45719" rIns="45719" anchor="ctr"/>
          <a:lstStyle/>
          <a:p>
            <a:pPr algn="ctr">
              <a:defRPr>
                <a:solidFill>
                  <a:srgbClr val="FFFFFF"/>
                </a:solidFill>
              </a:defRPr>
            </a:pPr>
          </a:p>
        </p:txBody>
      </p:sp>
      <p:sp>
        <p:nvSpPr>
          <p:cNvPr id="141" name="TextBox 1"/>
          <p:cNvSpPr txBox="1"/>
          <p:nvPr/>
        </p:nvSpPr>
        <p:spPr>
          <a:xfrm>
            <a:off x="3119739" y="2804037"/>
            <a:ext cx="5207416" cy="3139441"/>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a:defRPr b="1" cap="all" sz="2000">
                <a:solidFill>
                  <a:srgbClr val="DE2726"/>
                </a:solidFill>
                <a:latin typeface="+mn-lt"/>
                <a:ea typeface="+mn-ea"/>
                <a:cs typeface="+mn-cs"/>
                <a:sym typeface="Helvetica"/>
              </a:defRPr>
            </a:pPr>
            <a:r>
              <a:t>Mapa de Ama a tus vecinos</a:t>
            </a:r>
          </a:p>
          <a:p>
            <a:pPr>
              <a:defRPr sz="2000">
                <a:latin typeface="+mn-lt"/>
                <a:ea typeface="+mn-ea"/>
                <a:cs typeface="+mn-cs"/>
                <a:sym typeface="Helvetica"/>
              </a:defRPr>
            </a:pPr>
            <a:r>
              <a:t>El </a:t>
            </a:r>
            <a:r>
              <a:rPr b="1"/>
              <a:t>Mapa de Ama a tus vecinos</a:t>
            </a:r>
            <a:r>
              <a:t> es una guía ilustrada llena de ideas para conectar con tus 12 vecinos más cercanos. Desde aprender sus nombres hasta orar por ellos, este mapa te permite visualizar quién vive cerca, considerar la mejor manera de conocerlos y demostrarles cariño y atención. Este recurso ofrece una manera sencilla y práctica de empezar a conectar con los demás.</a:t>
            </a:r>
          </a:p>
        </p:txBody>
      </p:sp>
      <p:sp>
        <p:nvSpPr>
          <p:cNvPr id="142" name="TextBox 2"/>
          <p:cNvSpPr txBox="1"/>
          <p:nvPr/>
        </p:nvSpPr>
        <p:spPr>
          <a:xfrm>
            <a:off x="463790" y="580767"/>
            <a:ext cx="2320188" cy="1645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¿Qué hay</a:t>
            </a:r>
          </a:p>
          <a:p>
            <a:pPr>
              <a:lnSpc>
                <a:spcPct val="80000"/>
              </a:lnSpc>
              <a:defRPr b="1" spc="388" sz="4000">
                <a:solidFill>
                  <a:srgbClr val="DE2726"/>
                </a:solidFill>
                <a:latin typeface="+mn-lt"/>
                <a:ea typeface="+mn-ea"/>
                <a:cs typeface="+mn-cs"/>
                <a:sym typeface="Helvetica"/>
              </a:defRPr>
            </a:pPr>
            <a:r>
              <a:t>EN EL</a:t>
            </a:r>
          </a:p>
          <a:p>
            <a:pPr>
              <a:lnSpc>
                <a:spcPct val="80000"/>
              </a:lnSpc>
              <a:defRPr b="1" spc="388" sz="4000">
                <a:solidFill>
                  <a:srgbClr val="DE2726"/>
                </a:solidFill>
                <a:latin typeface="+mn-lt"/>
                <a:ea typeface="+mn-ea"/>
                <a:cs typeface="+mn-cs"/>
                <a:sym typeface="Helvetica"/>
              </a:defRPr>
            </a:pPr>
            <a:r>
              <a:t>KIT?</a:t>
            </a:r>
          </a:p>
        </p:txBody>
      </p:sp>
      <p:pic>
        <p:nvPicPr>
          <p:cNvPr id="143" name="mapa-portada-ama-vecinos.png" descr="mapa-portada-ama-vecinos.png"/>
          <p:cNvPicPr>
            <a:picLocks noChangeAspect="1"/>
          </p:cNvPicPr>
          <p:nvPr/>
        </p:nvPicPr>
        <p:blipFill>
          <a:blip r:embed="rId2">
            <a:extLst/>
          </a:blip>
          <a:stretch>
            <a:fillRect/>
          </a:stretch>
        </p:blipFill>
        <p:spPr>
          <a:xfrm>
            <a:off x="8547635" y="1549950"/>
            <a:ext cx="2624950" cy="4323446"/>
          </a:xfrm>
          <a:prstGeom prst="rect">
            <a:avLst/>
          </a:prstGeom>
          <a:ln w="12700">
            <a:miter lim="400000"/>
          </a:ln>
          <a:effectLst>
            <a:outerShdw sx="100000" sy="100000" kx="0" ky="0" algn="b" rotWithShape="0" blurRad="177800" dist="76200" dir="2700000">
              <a:srgbClr val="000000">
                <a:alpha val="28000"/>
              </a:srgbClr>
            </a:outerShdw>
          </a:effectLst>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5" name="Right Triangle 3"/>
          <p:cNvSpPr/>
          <p:nvPr/>
        </p:nvSpPr>
        <p:spPr>
          <a:xfrm rot="5400000">
            <a:off x="367001" y="-367003"/>
            <a:ext cx="5188079" cy="59220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1E9DC"/>
          </a:solidFill>
          <a:ln w="12700">
            <a:miter lim="400000"/>
          </a:ln>
        </p:spPr>
        <p:txBody>
          <a:bodyPr lIns="45719" rIns="45719" anchor="ctr"/>
          <a:lstStyle/>
          <a:p>
            <a:pPr algn="ctr">
              <a:defRPr>
                <a:solidFill>
                  <a:srgbClr val="FFFFFF"/>
                </a:solidFill>
              </a:defRPr>
            </a:pPr>
          </a:p>
        </p:txBody>
      </p:sp>
      <p:sp>
        <p:nvSpPr>
          <p:cNvPr id="146" name="Right Triangle 6"/>
          <p:cNvSpPr/>
          <p:nvPr/>
        </p:nvSpPr>
        <p:spPr>
          <a:xfrm rot="5400000">
            <a:off x="313111" y="-313114"/>
            <a:ext cx="4426273" cy="5052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E5D2B2"/>
          </a:solidFill>
          <a:ln w="12700">
            <a:miter lim="400000"/>
          </a:ln>
        </p:spPr>
        <p:txBody>
          <a:bodyPr lIns="45719" rIns="45719" anchor="ctr"/>
          <a:lstStyle/>
          <a:p>
            <a:pPr algn="ctr">
              <a:defRPr>
                <a:solidFill>
                  <a:srgbClr val="FFFFFF"/>
                </a:solidFill>
              </a:defRPr>
            </a:pPr>
          </a:p>
        </p:txBody>
      </p:sp>
      <p:sp>
        <p:nvSpPr>
          <p:cNvPr id="147" name="TextBox 1"/>
          <p:cNvSpPr txBox="1"/>
          <p:nvPr/>
        </p:nvSpPr>
        <p:spPr>
          <a:xfrm>
            <a:off x="2871924" y="3100257"/>
            <a:ext cx="5572807" cy="2834641"/>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a:defRPr b="1" cap="all" sz="2000">
                <a:solidFill>
                  <a:srgbClr val="DE2726"/>
                </a:solidFill>
                <a:latin typeface="+mn-lt"/>
                <a:ea typeface="+mn-ea"/>
                <a:cs typeface="+mn-cs"/>
                <a:sym typeface="Helvetica"/>
              </a:defRPr>
            </a:pPr>
            <a:r>
              <a:t>Estudio Bíblico de Ama a tus vecinos</a:t>
            </a:r>
          </a:p>
          <a:p>
            <a:pPr>
              <a:defRPr sz="2000">
                <a:latin typeface="+mn-lt"/>
                <a:ea typeface="+mn-ea"/>
                <a:cs typeface="+mn-cs"/>
                <a:sym typeface="Helvetica"/>
              </a:defRPr>
            </a:pPr>
            <a:r>
              <a:t>El </a:t>
            </a:r>
            <a:r>
              <a:rPr b="1"/>
              <a:t>Estudio Bíblico de Ama a tus vecinos</a:t>
            </a:r>
            <a:r>
              <a:t> es un método sencillo y eficaz para estudiar la Biblia. En cuatro pasos, reflexionarás sobre nueve preguntas sencillas que te ayudarán a conocer, comprender y descubrir las verdades del pasaje. Este Estudio Bíblico es un aspecto valioso del kit porque nuestra vitalidad espiritual está ligada a nuestro testimonio en el mundo.</a:t>
            </a:r>
          </a:p>
        </p:txBody>
      </p:sp>
      <p:sp>
        <p:nvSpPr>
          <p:cNvPr id="148" name="TextBox 2"/>
          <p:cNvSpPr txBox="1"/>
          <p:nvPr/>
        </p:nvSpPr>
        <p:spPr>
          <a:xfrm>
            <a:off x="463790" y="580767"/>
            <a:ext cx="2320188" cy="1645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¿Qué hay</a:t>
            </a:r>
          </a:p>
          <a:p>
            <a:pPr>
              <a:lnSpc>
                <a:spcPct val="80000"/>
              </a:lnSpc>
              <a:defRPr b="1" spc="388" sz="4000">
                <a:solidFill>
                  <a:srgbClr val="DE2726"/>
                </a:solidFill>
                <a:latin typeface="+mn-lt"/>
                <a:ea typeface="+mn-ea"/>
                <a:cs typeface="+mn-cs"/>
                <a:sym typeface="Helvetica"/>
              </a:defRPr>
            </a:pPr>
            <a:r>
              <a:t>EN EL</a:t>
            </a:r>
          </a:p>
          <a:p>
            <a:pPr>
              <a:lnSpc>
                <a:spcPct val="80000"/>
              </a:lnSpc>
              <a:defRPr b="1" spc="388" sz="4000">
                <a:solidFill>
                  <a:srgbClr val="DE2726"/>
                </a:solidFill>
                <a:latin typeface="+mn-lt"/>
                <a:ea typeface="+mn-ea"/>
                <a:cs typeface="+mn-cs"/>
                <a:sym typeface="Helvetica"/>
              </a:defRPr>
            </a:pPr>
            <a:r>
              <a:t>KIT?</a:t>
            </a:r>
          </a:p>
        </p:txBody>
      </p:sp>
      <p:pic>
        <p:nvPicPr>
          <p:cNvPr id="149" name="estudio-biblico-portada-ama-vecinos.png" descr="estudio-biblico-portada-ama-vecinos.png"/>
          <p:cNvPicPr>
            <a:picLocks noChangeAspect="1"/>
          </p:cNvPicPr>
          <p:nvPr/>
        </p:nvPicPr>
        <p:blipFill>
          <a:blip r:embed="rId2">
            <a:extLst/>
          </a:blip>
          <a:stretch>
            <a:fillRect/>
          </a:stretch>
        </p:blipFill>
        <p:spPr>
          <a:xfrm>
            <a:off x="8619104" y="1702528"/>
            <a:ext cx="2582543" cy="4254716"/>
          </a:xfrm>
          <a:prstGeom prst="rect">
            <a:avLst/>
          </a:prstGeom>
          <a:ln w="12700">
            <a:miter lim="400000"/>
          </a:ln>
          <a:effectLst>
            <a:outerShdw sx="100000" sy="100000" kx="0" ky="0" algn="b" rotWithShape="0" blurRad="177800" dist="76200" dir="2700000">
              <a:srgbClr val="000000">
                <a:alpha val="28000"/>
              </a:srgbClr>
            </a:outerShdw>
          </a:effectLst>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Right Triangle 3"/>
          <p:cNvSpPr/>
          <p:nvPr/>
        </p:nvSpPr>
        <p:spPr>
          <a:xfrm rot="5400000">
            <a:off x="367001" y="-367003"/>
            <a:ext cx="5188079" cy="59220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1E9DC"/>
          </a:solidFill>
          <a:ln w="12700">
            <a:miter lim="400000"/>
          </a:ln>
        </p:spPr>
        <p:txBody>
          <a:bodyPr lIns="45719" rIns="45719" anchor="ctr"/>
          <a:lstStyle/>
          <a:p>
            <a:pPr algn="ctr">
              <a:defRPr>
                <a:solidFill>
                  <a:srgbClr val="FFFFFF"/>
                </a:solidFill>
              </a:defRPr>
            </a:pPr>
          </a:p>
        </p:txBody>
      </p:sp>
      <p:sp>
        <p:nvSpPr>
          <p:cNvPr id="152" name="Right Triangle 6"/>
          <p:cNvSpPr/>
          <p:nvPr/>
        </p:nvSpPr>
        <p:spPr>
          <a:xfrm rot="5400000">
            <a:off x="313111" y="-313114"/>
            <a:ext cx="4426273" cy="5052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E5D2B2"/>
          </a:solidFill>
          <a:ln w="12700">
            <a:miter lim="400000"/>
          </a:ln>
        </p:spPr>
        <p:txBody>
          <a:bodyPr lIns="45719" rIns="45719" anchor="ctr"/>
          <a:lstStyle/>
          <a:p>
            <a:pPr algn="ctr">
              <a:defRPr>
                <a:solidFill>
                  <a:srgbClr val="FFFFFF"/>
                </a:solidFill>
              </a:defRPr>
            </a:pPr>
          </a:p>
        </p:txBody>
      </p:sp>
      <p:sp>
        <p:nvSpPr>
          <p:cNvPr id="153" name="TextBox 1"/>
          <p:cNvSpPr txBox="1"/>
          <p:nvPr/>
        </p:nvSpPr>
        <p:spPr>
          <a:xfrm>
            <a:off x="3164638" y="2185856"/>
            <a:ext cx="5142809" cy="3749041"/>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a:defRPr b="1" cap="all" sz="2000">
                <a:solidFill>
                  <a:srgbClr val="DE2726"/>
                </a:solidFill>
                <a:latin typeface="+mn-lt"/>
                <a:ea typeface="+mn-ea"/>
                <a:cs typeface="+mn-cs"/>
                <a:sym typeface="Helvetica"/>
              </a:defRPr>
            </a:pPr>
            <a:r>
              <a:t>Diario de Ama a tus vecinos</a:t>
            </a:r>
          </a:p>
          <a:p>
            <a:pPr>
              <a:defRPr sz="2000">
                <a:latin typeface="+mn-lt"/>
                <a:ea typeface="+mn-ea"/>
                <a:cs typeface="+mn-cs"/>
                <a:sym typeface="Helvetica"/>
              </a:defRPr>
            </a:pPr>
            <a:r>
              <a:t>El </a:t>
            </a:r>
            <a:r>
              <a:rPr b="1"/>
              <a:t>Diario de Ama a tus vecinos</a:t>
            </a:r>
            <a:r>
              <a:t> es un recurso que anima a los creyentes a reflexionar sobre sus fortalezas, su llamado y aprender a compartirlas con los demás. A lo largo de siete capítulos, una variedad de pasajes bíblicos, preguntas de reflexión, acciones y oraciones te guían desde la autoconciencia hasta la superación de obstáculos, lo que finalmente te lleva a un punto en el que eres más intencional, consciente y pleno al vivir tu propósito único.</a:t>
            </a:r>
          </a:p>
        </p:txBody>
      </p:sp>
      <p:sp>
        <p:nvSpPr>
          <p:cNvPr id="154" name="TextBox 2"/>
          <p:cNvSpPr txBox="1"/>
          <p:nvPr/>
        </p:nvSpPr>
        <p:spPr>
          <a:xfrm>
            <a:off x="463790" y="580767"/>
            <a:ext cx="2320188" cy="1645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¿Qué hay</a:t>
            </a:r>
          </a:p>
          <a:p>
            <a:pPr>
              <a:lnSpc>
                <a:spcPct val="80000"/>
              </a:lnSpc>
              <a:defRPr b="1" spc="388" sz="4000">
                <a:solidFill>
                  <a:srgbClr val="DE2726"/>
                </a:solidFill>
                <a:latin typeface="+mn-lt"/>
                <a:ea typeface="+mn-ea"/>
                <a:cs typeface="+mn-cs"/>
                <a:sym typeface="Helvetica"/>
              </a:defRPr>
            </a:pPr>
            <a:r>
              <a:t>EN EL</a:t>
            </a:r>
          </a:p>
          <a:p>
            <a:pPr>
              <a:lnSpc>
                <a:spcPct val="80000"/>
              </a:lnSpc>
              <a:defRPr b="1" spc="388" sz="4000">
                <a:solidFill>
                  <a:srgbClr val="DE2726"/>
                </a:solidFill>
                <a:latin typeface="+mn-lt"/>
                <a:ea typeface="+mn-ea"/>
                <a:cs typeface="+mn-cs"/>
                <a:sym typeface="Helvetica"/>
              </a:defRPr>
            </a:pPr>
            <a:r>
              <a:t>KIT?</a:t>
            </a:r>
          </a:p>
        </p:txBody>
      </p:sp>
      <p:pic>
        <p:nvPicPr>
          <p:cNvPr id="155" name="diario-portada-atv.png" descr="diario-portada-atv.png"/>
          <p:cNvPicPr>
            <a:picLocks noChangeAspect="1"/>
          </p:cNvPicPr>
          <p:nvPr/>
        </p:nvPicPr>
        <p:blipFill>
          <a:blip r:embed="rId2">
            <a:extLst/>
          </a:blip>
          <a:stretch>
            <a:fillRect/>
          </a:stretch>
        </p:blipFill>
        <p:spPr>
          <a:xfrm>
            <a:off x="8557369" y="1698045"/>
            <a:ext cx="2594906" cy="4263683"/>
          </a:xfrm>
          <a:prstGeom prst="rect">
            <a:avLst/>
          </a:prstGeom>
          <a:ln w="12700">
            <a:miter lim="400000"/>
          </a:ln>
          <a:effectLst>
            <a:outerShdw sx="100000" sy="100000" kx="0" ky="0" algn="b" rotWithShape="0" blurRad="177800" dist="76200" dir="2700000">
              <a:srgbClr val="000000">
                <a:alpha val="38000"/>
              </a:srgbClr>
            </a:outerShdw>
          </a:effectLst>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7" name="Right Triangle 3"/>
          <p:cNvSpPr/>
          <p:nvPr/>
        </p:nvSpPr>
        <p:spPr>
          <a:xfrm rot="5400000">
            <a:off x="367001" y="-367003"/>
            <a:ext cx="5188079" cy="59220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1E9DC"/>
          </a:solidFill>
          <a:ln w="12700">
            <a:miter lim="400000"/>
          </a:ln>
        </p:spPr>
        <p:txBody>
          <a:bodyPr lIns="45719" rIns="45719" anchor="ctr"/>
          <a:lstStyle/>
          <a:p>
            <a:pPr algn="ctr">
              <a:defRPr>
                <a:solidFill>
                  <a:srgbClr val="FFFFFF"/>
                </a:solidFill>
              </a:defRPr>
            </a:pPr>
          </a:p>
        </p:txBody>
      </p:sp>
      <p:sp>
        <p:nvSpPr>
          <p:cNvPr id="158" name="Right Triangle 6"/>
          <p:cNvSpPr/>
          <p:nvPr/>
        </p:nvSpPr>
        <p:spPr>
          <a:xfrm rot="5400000">
            <a:off x="313111" y="-313114"/>
            <a:ext cx="4426273" cy="5052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E5D2B2"/>
          </a:solidFill>
          <a:ln w="12700">
            <a:miter lim="400000"/>
          </a:ln>
        </p:spPr>
        <p:txBody>
          <a:bodyPr lIns="45719" rIns="45719" anchor="ctr"/>
          <a:lstStyle/>
          <a:p>
            <a:pPr algn="ctr">
              <a:defRPr>
                <a:solidFill>
                  <a:srgbClr val="FFFFFF"/>
                </a:solidFill>
              </a:defRPr>
            </a:pPr>
          </a:p>
        </p:txBody>
      </p:sp>
      <p:sp>
        <p:nvSpPr>
          <p:cNvPr id="159" name="TextBox 1"/>
          <p:cNvSpPr txBox="1"/>
          <p:nvPr/>
        </p:nvSpPr>
        <p:spPr>
          <a:xfrm>
            <a:off x="2858196" y="2795456"/>
            <a:ext cx="5449251" cy="3139441"/>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a:defRPr b="1" sz="2000">
                <a:solidFill>
                  <a:srgbClr val="DE2726"/>
                </a:solidFill>
                <a:latin typeface="+mn-lt"/>
                <a:ea typeface="+mn-ea"/>
                <a:cs typeface="+mn-cs"/>
                <a:sym typeface="Helvetica"/>
              </a:defRPr>
            </a:pPr>
            <a:r>
              <a:t>FOLLETOS</a:t>
            </a:r>
          </a:p>
          <a:p>
            <a:pPr>
              <a:defRPr sz="2000">
                <a:latin typeface="+mn-lt"/>
                <a:ea typeface="+mn-ea"/>
                <a:cs typeface="+mn-cs"/>
                <a:sym typeface="Helvetica"/>
              </a:defRPr>
            </a:pPr>
            <a:r>
              <a:t>Los </a:t>
            </a:r>
            <a:r>
              <a:rPr b="1"/>
              <a:t>Folletos</a:t>
            </a:r>
            <a:r>
              <a:t> son recursos inspiradores que abordan temas culturales relevantes. También se pueden compartir con alguien que conozcamos que esté pasando por una dificultad específica. Cada recurso incluye un enlace a recursos en línea adicionales para una interacción más profunda.</a:t>
            </a:r>
          </a:p>
          <a:p>
            <a:pPr>
              <a:defRPr sz="2000">
                <a:latin typeface="+mn-lt"/>
                <a:ea typeface="+mn-ea"/>
                <a:cs typeface="+mn-cs"/>
                <a:sym typeface="Helvetica"/>
              </a:defRPr>
            </a:pPr>
            <a:r>
              <a:t>Cada pack contiene 12 Folletos, que incluyen dos copias de seis títulos diferentes.</a:t>
            </a:r>
          </a:p>
        </p:txBody>
      </p:sp>
      <p:pic>
        <p:nvPicPr>
          <p:cNvPr id="160" name="Picture 5" descr="Picture 5"/>
          <p:cNvPicPr>
            <a:picLocks noChangeAspect="1"/>
          </p:cNvPicPr>
          <p:nvPr/>
        </p:nvPicPr>
        <p:blipFill>
          <a:blip r:embed="rId2">
            <a:extLst/>
          </a:blip>
          <a:stretch>
            <a:fillRect/>
          </a:stretch>
        </p:blipFill>
        <p:spPr>
          <a:xfrm>
            <a:off x="5922081" y="1397000"/>
            <a:ext cx="8439151" cy="5626100"/>
          </a:xfrm>
          <a:prstGeom prst="rect">
            <a:avLst/>
          </a:prstGeom>
          <a:ln w="12700">
            <a:miter lim="400000"/>
          </a:ln>
        </p:spPr>
      </p:pic>
      <p:sp>
        <p:nvSpPr>
          <p:cNvPr id="161" name="TextBox 2"/>
          <p:cNvSpPr txBox="1"/>
          <p:nvPr/>
        </p:nvSpPr>
        <p:spPr>
          <a:xfrm>
            <a:off x="463790" y="580767"/>
            <a:ext cx="2320188" cy="1645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3000">
                <a:solidFill>
                  <a:srgbClr val="FFFFFF"/>
                </a:solidFill>
                <a:latin typeface="+mn-lt"/>
                <a:ea typeface="+mn-ea"/>
                <a:cs typeface="+mn-cs"/>
                <a:sym typeface="Helvetica"/>
              </a:defRPr>
            </a:pPr>
            <a:r>
              <a:t>¿Qué hay</a:t>
            </a:r>
          </a:p>
          <a:p>
            <a:pPr>
              <a:lnSpc>
                <a:spcPct val="80000"/>
              </a:lnSpc>
              <a:defRPr b="1" spc="388" sz="4000">
                <a:solidFill>
                  <a:srgbClr val="DE2726"/>
                </a:solidFill>
                <a:latin typeface="+mn-lt"/>
                <a:ea typeface="+mn-ea"/>
                <a:cs typeface="+mn-cs"/>
                <a:sym typeface="Helvetica"/>
              </a:defRPr>
            </a:pPr>
            <a:r>
              <a:t>EN EL</a:t>
            </a:r>
          </a:p>
          <a:p>
            <a:pPr>
              <a:lnSpc>
                <a:spcPct val="80000"/>
              </a:lnSpc>
              <a:defRPr b="1" spc="388" sz="4000">
                <a:solidFill>
                  <a:srgbClr val="DE2726"/>
                </a:solidFill>
                <a:latin typeface="+mn-lt"/>
                <a:ea typeface="+mn-ea"/>
                <a:cs typeface="+mn-cs"/>
                <a:sym typeface="Helvetica"/>
              </a:defRPr>
            </a:pPr>
            <a:r>
              <a:t>KIT?</a:t>
            </a:r>
          </a:p>
        </p:txBody>
      </p:sp>
      <p:pic>
        <p:nvPicPr>
          <p:cNvPr id="162" name="folleto-promesa-ama-vecinos.png" descr="folleto-promesa-ama-vecinos.png"/>
          <p:cNvPicPr>
            <a:picLocks noChangeAspect="1"/>
          </p:cNvPicPr>
          <p:nvPr/>
        </p:nvPicPr>
        <p:blipFill>
          <a:blip r:embed="rId3">
            <a:extLst/>
          </a:blip>
          <a:stretch>
            <a:fillRect/>
          </a:stretch>
        </p:blipFill>
        <p:spPr>
          <a:xfrm rot="21180000">
            <a:off x="8807092" y="1566401"/>
            <a:ext cx="2495194" cy="4108985"/>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156082"/>
      </a:accent1>
      <a:accent2>
        <a:srgbClr val="E97132"/>
      </a:accent2>
      <a:accent3>
        <a:srgbClr val="196B24"/>
      </a:accent3>
      <a:accent4>
        <a:srgbClr val="0F9ED5"/>
      </a:accent4>
      <a:accent5>
        <a:srgbClr val="A02B93"/>
      </a:accent5>
      <a:accent6>
        <a:srgbClr val="4EA72E"/>
      </a:accent6>
      <a:hlink>
        <a:srgbClr val="0000FF"/>
      </a:hlink>
      <a:folHlink>
        <a:srgbClr val="FF00FF"/>
      </a:folHlink>
    </a:clrScheme>
    <a:fontScheme name="Office Theme">
      <a:majorFont>
        <a:latin typeface="Aptos"/>
        <a:ea typeface="Aptos"/>
        <a:cs typeface="Aptos"/>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156082"/>
      </a:accent1>
      <a:accent2>
        <a:srgbClr val="E97132"/>
      </a:accent2>
      <a:accent3>
        <a:srgbClr val="196B24"/>
      </a:accent3>
      <a:accent4>
        <a:srgbClr val="0F9ED5"/>
      </a:accent4>
      <a:accent5>
        <a:srgbClr val="A02B93"/>
      </a:accent5>
      <a:accent6>
        <a:srgbClr val="4EA72E"/>
      </a:accent6>
      <a:hlink>
        <a:srgbClr val="0000FF"/>
      </a:hlink>
      <a:folHlink>
        <a:srgbClr val="FF00FF"/>
      </a:folHlink>
    </a:clrScheme>
    <a:fontScheme name="Office Theme">
      <a:majorFont>
        <a:latin typeface="Aptos"/>
        <a:ea typeface="Aptos"/>
        <a:cs typeface="Aptos"/>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Apto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